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72" d="100"/>
          <a:sy n="72" d="100"/>
        </p:scale>
        <p:origin x="177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3/15/2018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3/15/2018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3/15/2018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3/15/2018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6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263424" y="4876800"/>
            <a:ext cx="2880575" cy="1371600"/>
          </a:xfrm>
        </p:spPr>
        <p:txBody>
          <a:bodyPr>
            <a:noAutofit/>
          </a:bodyPr>
          <a:lstStyle/>
          <a:p>
            <a:r>
              <a:rPr lang="en-US" sz="1800" b="1" dirty="0">
                <a:latin typeface="Adobe Garamond Pro" panose="02020502060506020403" pitchFamily="18" charset="0"/>
              </a:rPr>
              <a:t>William S. Smith, Broker</a:t>
            </a:r>
            <a:br>
              <a:rPr lang="en-US" sz="1400" dirty="0">
                <a:latin typeface="Adobe Garamond Pro" panose="02020502060506020403" pitchFamily="18" charset="0"/>
              </a:rPr>
            </a:br>
            <a:r>
              <a:rPr lang="en-US" sz="1400" dirty="0">
                <a:latin typeface="Adobe Garamond Pro" panose="02020502060506020403" pitchFamily="18" charset="0"/>
              </a:rPr>
              <a:t>Hartnett Realty Co., Inc.</a:t>
            </a:r>
            <a:br>
              <a:rPr lang="en-US" sz="1400" dirty="0">
                <a:latin typeface="Adobe Garamond Pro" panose="02020502060506020403" pitchFamily="18" charset="0"/>
              </a:rPr>
            </a:br>
            <a:r>
              <a:rPr lang="en-US" sz="1400" dirty="0">
                <a:latin typeface="Adobe Garamond Pro" panose="02020502060506020403" pitchFamily="18" charset="0"/>
              </a:rPr>
              <a:t>1156 Bowman Road, Suite 200</a:t>
            </a:r>
            <a:br>
              <a:rPr lang="en-US" sz="1400" dirty="0">
                <a:latin typeface="Adobe Garamond Pro" panose="02020502060506020403" pitchFamily="18" charset="0"/>
              </a:rPr>
            </a:br>
            <a:r>
              <a:rPr lang="en-US" sz="1400" dirty="0">
                <a:latin typeface="Adobe Garamond Pro" panose="02020502060506020403" pitchFamily="18" charset="0"/>
              </a:rPr>
              <a:t>Mt. Pleasant, SC 29464</a:t>
            </a:r>
            <a:br>
              <a:rPr lang="en-US" sz="1400" dirty="0">
                <a:latin typeface="Adobe Garamond Pro" panose="02020502060506020403" pitchFamily="18" charset="0"/>
              </a:rPr>
            </a:br>
            <a:r>
              <a:rPr lang="en-US" sz="1400" dirty="0">
                <a:latin typeface="Adobe Garamond Pro" panose="02020502060506020403" pitchFamily="18" charset="0"/>
              </a:rPr>
              <a:t>wssmith@hartnettrealty.com</a:t>
            </a:r>
            <a:br>
              <a:rPr lang="en-US" sz="1400" dirty="0">
                <a:latin typeface="Adobe Garamond Pro" panose="02020502060506020403" pitchFamily="18" charset="0"/>
              </a:rPr>
            </a:br>
            <a:r>
              <a:rPr lang="en-US" sz="1400" dirty="0">
                <a:latin typeface="Adobe Garamond Pro" panose="02020502060506020403" pitchFamily="18" charset="0"/>
              </a:rPr>
              <a:t>843-906-5620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4884006"/>
            <a:ext cx="6245280" cy="1973994"/>
          </a:xfrm>
        </p:spPr>
        <p:txBody>
          <a:bodyPr anchor="ctr">
            <a:normAutofit fontScale="85000" lnSpcReduction="10000"/>
          </a:bodyPr>
          <a:lstStyle/>
          <a:p>
            <a:r>
              <a:rPr lang="en-US" sz="2200" b="1" dirty="0">
                <a:solidFill>
                  <a:srgbClr val="FF0000"/>
                </a:solidFill>
                <a:latin typeface="Adobe Garamond Pro" panose="02020502060506020403" pitchFamily="18" charset="0"/>
              </a:rPr>
              <a:t>788 Condon Drive</a:t>
            </a:r>
          </a:p>
          <a:p>
            <a:r>
              <a:rPr lang="en-US" sz="1700" b="1" dirty="0">
                <a:solidFill>
                  <a:srgbClr val="FF0000"/>
                </a:solidFill>
                <a:latin typeface="Adobe Garamond Pro" panose="02020502060506020403" pitchFamily="18" charset="0"/>
              </a:rPr>
              <a:t>Battery Point ~ Charleston, SC 29412 ~ MLS# 18006731 ~ $595,000</a:t>
            </a:r>
            <a:br>
              <a:rPr lang="en-US" sz="1700" b="1" dirty="0">
                <a:solidFill>
                  <a:srgbClr val="FF0000"/>
                </a:solidFill>
                <a:latin typeface="Adobe Garamond Pro" panose="02020502060506020403" pitchFamily="18" charset="0"/>
              </a:rPr>
            </a:br>
            <a:endParaRPr lang="en-US" sz="1700" b="1" dirty="0">
              <a:solidFill>
                <a:srgbClr val="FF0000"/>
              </a:solidFill>
              <a:latin typeface="Adobe Garamond Pro" panose="02020502060506020403" pitchFamily="18" charset="0"/>
            </a:endParaRPr>
          </a:p>
          <a:p>
            <a:r>
              <a:rPr lang="en-US" sz="1500" dirty="0">
                <a:latin typeface="Adobe Garamond Pro" panose="02020502060506020403" pitchFamily="18" charset="0"/>
              </a:rPr>
              <a:t>Located in the popular, family-oriented Battery Point sub-division on James Island, this brick home is ten minutes from downtown via the nearby Connector. New oak hardwood flooring on open main level; updated kitchen has granite countertops and center island, stainless appliances and double oven; new deck, arbor and wooden fencing; 2nd story of garage has been finished as heated and cooled entertainment/game room providing an additional 384 sq. ft. of living space (which is not included in the 2239 sq. ft.)</a:t>
            </a:r>
            <a:endParaRPr lang="en-US" sz="1600" dirty="0">
              <a:latin typeface="Adobe Garamond Pro" panose="02020502060506020403" pitchFamily="18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556"/>
          <a:stretch/>
        </p:blipFill>
        <p:spPr>
          <a:xfrm>
            <a:off x="0" y="-2"/>
            <a:ext cx="6972699" cy="4876802"/>
          </a:xfrm>
          <a:prstGeom prst="rect">
            <a:avLst/>
          </a:prstGeom>
          <a:ln>
            <a:noFill/>
          </a:ln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28543" y="3276600"/>
            <a:ext cx="2133600" cy="160020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28543" y="0"/>
            <a:ext cx="2133600" cy="16002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28543" y="1638300"/>
            <a:ext cx="2133600" cy="1600200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3429000"/>
            <a:ext cx="1955444" cy="1176562"/>
          </a:xfrm>
          <a:prstGeom prst="rect">
            <a:avLst/>
          </a:prstGeom>
          <a:ln>
            <a:solidFill>
              <a:schemeClr val="bg1"/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8" name="Rectangle 7"/>
          <p:cNvSpPr/>
          <p:nvPr/>
        </p:nvSpPr>
        <p:spPr>
          <a:xfrm>
            <a:off x="14115" y="7203"/>
            <a:ext cx="6958584" cy="53860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threePt" dir="t"/>
            </a:scene3d>
            <a:sp3d extrusionH="57150">
              <a:bevelT w="69850" h="38100" prst="cross"/>
            </a:sp3d>
          </a:bodyPr>
          <a:lstStyle/>
          <a:p>
            <a:pPr algn="ctr"/>
            <a:r>
              <a:rPr lang="en-US" sz="2900" b="1" i="1" dirty="0">
                <a:ln w="3175">
                  <a:solidFill>
                    <a:schemeClr val="bg1">
                      <a:lumMod val="95000"/>
                    </a:schemeClr>
                  </a:solidFill>
                </a:ln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Adobe Garamond Pro" panose="02020502060506020403" pitchFamily="18" charset="0"/>
              </a:rPr>
              <a:t>Battery Point – 10 Minutes From Downtown</a:t>
            </a:r>
            <a:endParaRPr lang="en-US" sz="2900" b="1" i="1" cap="none" spc="0" dirty="0">
              <a:ln w="3175">
                <a:solidFill>
                  <a:schemeClr val="bg1">
                    <a:lumMod val="95000"/>
                  </a:schemeClr>
                </a:solidFill>
              </a:ln>
              <a:solidFill>
                <a:schemeClr val="bg1"/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Adobe Garamond Pro" panose="02020502060506020403" pitchFamily="18" charset="0"/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63425" y="6386326"/>
            <a:ext cx="2880575" cy="4716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456341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</TotalTime>
  <Words>30</Words>
  <Application>Microsoft Office PowerPoint</Application>
  <PresentationFormat>On-screen Show (4:3)</PresentationFormat>
  <Paragraphs>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Adobe Garamond Pro</vt:lpstr>
      <vt:lpstr>Arial</vt:lpstr>
      <vt:lpstr>Calibri</vt:lpstr>
      <vt:lpstr>Office Theme</vt:lpstr>
      <vt:lpstr>William S. Smith, Broker Hartnett Realty Co., Inc. 1156 Bowman Road, Suite 200 Mt. Pleasant, SC 29464 wssmith@hartnettrealty.com 843-906-5620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William S. Smith, Broker Hartnett Realty Co., Inc. 134 Meeting St, Chas, SC 29401 wssmith@hartnettrealty.com (843) 723-7222</dc:title>
  <dc:creator>CVH360</dc:creator>
  <cp:lastModifiedBy>A. Thomas Price</cp:lastModifiedBy>
  <cp:revision>13</cp:revision>
  <dcterms:created xsi:type="dcterms:W3CDTF">2006-08-16T00:00:00Z</dcterms:created>
  <dcterms:modified xsi:type="dcterms:W3CDTF">2018-03-15T17:55:28Z</dcterms:modified>
</cp:coreProperties>
</file>