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72" d="100"/>
          <a:sy n="72" d="100"/>
        </p:scale>
        <p:origin x="1752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4/24/2018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4/24/2018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4/24/2018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g"/><Relationship Id="rId3" Type="http://schemas.openxmlformats.org/officeDocument/2006/relationships/image" Target="../media/image2.jpg"/><Relationship Id="rId7" Type="http://schemas.openxmlformats.org/officeDocument/2006/relationships/image" Target="../media/image6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g"/><Relationship Id="rId10" Type="http://schemas.openxmlformats.org/officeDocument/2006/relationships/image" Target="../media/image9.jpg"/><Relationship Id="rId4" Type="http://schemas.openxmlformats.org/officeDocument/2006/relationships/image" Target="../media/image3.jpg"/><Relationship Id="rId9" Type="http://schemas.openxmlformats.org/officeDocument/2006/relationships/image" Target="../media/image8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" y="6005327"/>
            <a:ext cx="2590800" cy="852672"/>
          </a:xfrm>
        </p:spPr>
        <p:txBody>
          <a:bodyPr>
            <a:noAutofit/>
          </a:bodyPr>
          <a:lstStyle/>
          <a:p>
            <a:r>
              <a:rPr lang="en-US" sz="1800" b="1" dirty="0">
                <a:latin typeface="Adobe Garamond Pro" panose="02020502060506020403" pitchFamily="18" charset="0"/>
              </a:rPr>
              <a:t>William S. Smith, Broker</a:t>
            </a:r>
            <a:br>
              <a:rPr lang="en-US" sz="1400" dirty="0">
                <a:latin typeface="Adobe Garamond Pro" panose="02020502060506020403" pitchFamily="18" charset="0"/>
              </a:rPr>
            </a:br>
            <a:r>
              <a:rPr lang="en-US" sz="1600" dirty="0">
                <a:latin typeface="Adobe Garamond Pro" panose="02020502060506020403" pitchFamily="18" charset="0"/>
              </a:rPr>
              <a:t>wssmith@hartnettrealty.com</a:t>
            </a:r>
            <a:br>
              <a:rPr lang="en-US" sz="1600" dirty="0">
                <a:latin typeface="Adobe Garamond Pro" panose="02020502060506020403" pitchFamily="18" charset="0"/>
              </a:rPr>
            </a:br>
            <a:r>
              <a:rPr lang="en-US" sz="1600" dirty="0">
                <a:latin typeface="Adobe Garamond Pro" panose="02020502060506020403" pitchFamily="18" charset="0"/>
              </a:rPr>
              <a:t>843-906-5620</a:t>
            </a:r>
            <a:endParaRPr lang="en-US" sz="1400" dirty="0">
              <a:latin typeface="Adobe Garamond Pro" panose="02020502060506020403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5297390"/>
            <a:ext cx="9129884" cy="722410"/>
          </a:xfrm>
        </p:spPr>
        <p:txBody>
          <a:bodyPr anchor="ctr">
            <a:noAutofit/>
          </a:bodyPr>
          <a:lstStyle/>
          <a:p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Adobe Garamond Pro" panose="02020502060506020403" pitchFamily="18" charset="0"/>
              </a:rPr>
              <a:t>4 Bedrooms/2 Baths/No HOA/10 minutes from downtown.</a:t>
            </a:r>
          </a:p>
          <a:p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Adobe Garamond Pro" panose="02020502060506020403" pitchFamily="18" charset="0"/>
              </a:rPr>
              <a:t>New hardwood flooring/updated kitchen/wooden-fenced enclosed backyard and more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60572" y="-3"/>
            <a:ext cx="6222856" cy="5296048"/>
          </a:xfrm>
          <a:prstGeom prst="rect">
            <a:avLst/>
          </a:prstGeom>
          <a:ln>
            <a:noFill/>
          </a:ln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43850" y="3695845"/>
            <a:ext cx="1200150" cy="160020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43850" y="-3"/>
            <a:ext cx="1200150" cy="16002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5959" y="1832997"/>
            <a:ext cx="1197864" cy="1630049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590800" y="3048000"/>
            <a:ext cx="2310687" cy="1390306"/>
          </a:xfrm>
          <a:prstGeom prst="rect">
            <a:avLst/>
          </a:prstGeom>
          <a:ln>
            <a:solidFill>
              <a:schemeClr val="tx1"/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8" name="Rectangle 7"/>
          <p:cNvSpPr/>
          <p:nvPr/>
        </p:nvSpPr>
        <p:spPr>
          <a:xfrm>
            <a:off x="260422" y="7203"/>
            <a:ext cx="7423006" cy="98488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threePt" dir="t"/>
            </a:scene3d>
            <a:sp3d extrusionH="57150">
              <a:bevelT w="69850" h="38100" prst="cross"/>
            </a:sp3d>
          </a:bodyPr>
          <a:lstStyle/>
          <a:p>
            <a:pPr algn="r"/>
            <a:r>
              <a:rPr lang="en-US" sz="2900" b="1" i="1" dirty="0">
                <a:ln w="3175">
                  <a:noFill/>
                </a:ln>
                <a:latin typeface="Adobe Garamond Pro" panose="02020502060506020403" pitchFamily="18" charset="0"/>
              </a:rPr>
              <a:t>Hot New Property</a:t>
            </a:r>
          </a:p>
          <a:p>
            <a:pPr algn="r"/>
            <a:r>
              <a:rPr lang="en-US" sz="2900" b="1" i="1" dirty="0">
                <a:ln w="3175">
                  <a:noFill/>
                </a:ln>
                <a:latin typeface="Adobe Garamond Pro" panose="02020502060506020403" pitchFamily="18" charset="0"/>
              </a:rPr>
              <a:t>in Battery Point</a:t>
            </a:r>
            <a:endParaRPr lang="en-US" sz="2900" b="1" i="1" cap="none" spc="0" dirty="0">
              <a:ln w="3175">
                <a:noFill/>
              </a:ln>
              <a:latin typeface="Adobe Garamond Pro" panose="02020502060506020403" pitchFamily="18" charset="0"/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63425" y="6005327"/>
            <a:ext cx="2880575" cy="471673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DD0CA019-6B62-4A5D-B334-0CD11868E6EA}"/>
              </a:ext>
            </a:extLst>
          </p:cNvPr>
          <p:cNvSpPr/>
          <p:nvPr/>
        </p:nvSpPr>
        <p:spPr>
          <a:xfrm>
            <a:off x="1460572" y="4165937"/>
            <a:ext cx="5730243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>
                <a:latin typeface="Adobe Garamond Pro" panose="02020502060506020403" pitchFamily="18" charset="0"/>
              </a:rPr>
              <a:t>788 Condon Drive</a:t>
            </a:r>
          </a:p>
          <a:p>
            <a:r>
              <a:rPr lang="en-US" b="1" dirty="0">
                <a:latin typeface="Adobe Garamond Pro" panose="02020502060506020403" pitchFamily="18" charset="0"/>
              </a:rPr>
              <a:t>Battery Point ~ Charleston, SC 29412</a:t>
            </a:r>
          </a:p>
          <a:p>
            <a:r>
              <a:rPr lang="en-US" b="1" dirty="0">
                <a:latin typeface="Adobe Garamond Pro" panose="02020502060506020403" pitchFamily="18" charset="0"/>
              </a:rPr>
              <a:t>MLS# 18006731 ~ $545,000</a:t>
            </a:r>
            <a:endParaRPr lang="en-US" dirty="0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1642FDA0-47A6-4693-A60D-1FE1BC85A1D4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695845"/>
            <a:ext cx="1200150" cy="1600200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ABBA93D0-29A4-4B08-B282-8CEC407CF2D7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3"/>
            <a:ext cx="1200150" cy="1600200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F09919DB-EA21-4C03-87C5-239C405520F3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847921"/>
            <a:ext cx="1200150" cy="1600200"/>
          </a:xfrm>
          <a:prstGeom prst="rect">
            <a:avLst/>
          </a:prstGeom>
        </p:spPr>
      </p:pic>
      <p:sp>
        <p:nvSpPr>
          <p:cNvPr id="15" name="Rectangle 14">
            <a:extLst>
              <a:ext uri="{FF2B5EF4-FFF2-40B4-BE49-F238E27FC236}">
                <a16:creationId xmlns:a16="http://schemas.microsoft.com/office/drawing/2014/main" id="{26CC5500-CA09-46A1-BDB9-6BFD002EA1C0}"/>
              </a:ext>
            </a:extLst>
          </p:cNvPr>
          <p:cNvSpPr/>
          <p:nvPr/>
        </p:nvSpPr>
        <p:spPr>
          <a:xfrm>
            <a:off x="6263425" y="6427113"/>
            <a:ext cx="2890398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100" dirty="0">
                <a:latin typeface="Adobe Garamond Pro" panose="02020502060506020403" pitchFamily="18" charset="0"/>
              </a:rPr>
              <a:t>1156 Bowman Road, Suite 200</a:t>
            </a:r>
            <a:br>
              <a:rPr lang="en-US" sz="1100" dirty="0">
                <a:latin typeface="Adobe Garamond Pro" panose="02020502060506020403" pitchFamily="18" charset="0"/>
              </a:rPr>
            </a:br>
            <a:r>
              <a:rPr lang="en-US" sz="1100" dirty="0">
                <a:latin typeface="Adobe Garamond Pro" panose="02020502060506020403" pitchFamily="18" charset="0"/>
              </a:rPr>
              <a:t>Mt. Pleasant, SC 29464</a:t>
            </a:r>
            <a:endParaRPr lang="en-US" sz="1100" dirty="0"/>
          </a:p>
        </p:txBody>
      </p:sp>
    </p:spTree>
    <p:extLst>
      <p:ext uri="{BB962C8B-B14F-4D97-AF65-F5344CB8AC3E}">
        <p14:creationId xmlns:p14="http://schemas.microsoft.com/office/powerpoint/2010/main" val="252456341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114</TotalTime>
  <Words>60</Words>
  <Application>Microsoft Office PowerPoint</Application>
  <PresentationFormat>On-screen Show (4:3)</PresentationFormat>
  <Paragraphs>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Adobe Garamond Pro</vt:lpstr>
      <vt:lpstr>Arial</vt:lpstr>
      <vt:lpstr>Calibri</vt:lpstr>
      <vt:lpstr>Office Theme</vt:lpstr>
      <vt:lpstr>William S. Smith, Broker wssmith@hartnettrealty.com 843-906-5620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William S. Smith, Broker Hartnett Realty Co., Inc. 134 Meeting St, Chas, SC 29401 wssmith@hartnettrealty.com (843) 723-7222</dc:title>
  <dc:creator>CVH360</dc:creator>
  <cp:lastModifiedBy>A. Thomas Price</cp:lastModifiedBy>
  <cp:revision>20</cp:revision>
  <dcterms:created xsi:type="dcterms:W3CDTF">2006-08-16T00:00:00Z</dcterms:created>
  <dcterms:modified xsi:type="dcterms:W3CDTF">2018-04-24T15:37:57Z</dcterms:modified>
</cp:coreProperties>
</file>