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6005327"/>
            <a:ext cx="2590800" cy="852672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6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843-906-5620</a:t>
            </a:r>
            <a:endParaRPr lang="en-US" sz="1400" dirty="0">
              <a:latin typeface="Adobe Garamond Pro" panose="020205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7390"/>
            <a:ext cx="9129884" cy="72241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4 Bedrooms/2 Baths/No HOA/10 minutes from downtown.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New hardwood flooring/updated kitchen/wooden-fenced enclosed backyard and more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03"/>
          <a:stretch/>
        </p:blipFill>
        <p:spPr>
          <a:xfrm>
            <a:off x="1358732" y="-4"/>
            <a:ext cx="7785268" cy="5307017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3703051"/>
            <a:ext cx="120015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7203"/>
            <a:ext cx="120015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222" y="1840203"/>
            <a:ext cx="1197864" cy="16300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0800" y="3048000"/>
            <a:ext cx="2310687" cy="139030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474688" y="7203"/>
            <a:ext cx="7669312" cy="9848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r"/>
            <a:r>
              <a:rPr lang="en-US" sz="2800" b="1" i="1" dirty="0">
                <a:ln w="3175">
                  <a:noFill/>
                </a:ln>
                <a:latin typeface="Adobe Garamond Pro" panose="02020502060506020403" pitchFamily="18" charset="0"/>
              </a:rPr>
              <a:t>Reduced in Battery Point</a:t>
            </a:r>
          </a:p>
          <a:p>
            <a:pPr algn="r"/>
            <a:r>
              <a:rPr lang="en-US" sz="2800" b="1" i="1" dirty="0">
                <a:ln w="3175">
                  <a:noFill/>
                </a:ln>
                <a:latin typeface="Adobe Garamond Pro" panose="02020502060506020403" pitchFamily="18" charset="0"/>
              </a:rPr>
              <a:t>Now $524,900!</a:t>
            </a:r>
            <a:endParaRPr lang="en-US" sz="2800" b="1" i="1" cap="none" spc="0" dirty="0">
              <a:ln w="3175">
                <a:noFill/>
              </a:ln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005327"/>
            <a:ext cx="2880575" cy="4716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0CA019-6B62-4A5D-B334-0CD11868E6EA}"/>
              </a:ext>
            </a:extLst>
          </p:cNvPr>
          <p:cNvSpPr/>
          <p:nvPr/>
        </p:nvSpPr>
        <p:spPr>
          <a:xfrm>
            <a:off x="1358731" y="4291350"/>
            <a:ext cx="7785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dobe Garamond Pro" panose="02020502060506020403" pitchFamily="18" charset="0"/>
              </a:rPr>
              <a:t>788 Condon Drive</a:t>
            </a:r>
          </a:p>
          <a:p>
            <a:pPr algn="ctr"/>
            <a:r>
              <a:rPr lang="en-US" b="1" dirty="0">
                <a:latin typeface="Adobe Garamond Pro" panose="02020502060506020403" pitchFamily="18" charset="0"/>
              </a:rPr>
              <a:t>Battery Point ~ Charleston, SC 29412</a:t>
            </a:r>
          </a:p>
          <a:p>
            <a:pPr algn="ctr"/>
            <a:r>
              <a:rPr lang="en-US" b="1" dirty="0">
                <a:latin typeface="Adobe Garamond Pro" panose="02020502060506020403" pitchFamily="18" charset="0"/>
              </a:rPr>
              <a:t>MLS# 18006731 ~ $524,900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42FDA0-47A6-4693-A60D-1FE1BC85A1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569653"/>
            <a:ext cx="1303020" cy="17373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BA93D0-29A4-4B08-B282-8CEC407CF2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"/>
            <a:ext cx="1303020" cy="17373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9919DB-EA21-4C03-87C5-239C405520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4825"/>
            <a:ext cx="1303020" cy="173736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CC5500-CA09-46A1-BDB9-6BFD002EA1C0}"/>
              </a:ext>
            </a:extLst>
          </p:cNvPr>
          <p:cNvSpPr/>
          <p:nvPr/>
        </p:nvSpPr>
        <p:spPr>
          <a:xfrm>
            <a:off x="6263425" y="6427113"/>
            <a:ext cx="28903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100" dirty="0">
                <a:latin typeface="Adobe Garamond Pro" panose="02020502060506020403" pitchFamily="18" charset="0"/>
              </a:rPr>
            </a:br>
            <a:r>
              <a:rPr lang="en-US" sz="1100" dirty="0">
                <a:latin typeface="Adobe Garamond Pro" panose="02020502060506020403" pitchFamily="18" charset="0"/>
              </a:rPr>
              <a:t>Mt. Pleasant, SC 29464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22</cp:revision>
  <dcterms:created xsi:type="dcterms:W3CDTF">2006-08-16T00:00:00Z</dcterms:created>
  <dcterms:modified xsi:type="dcterms:W3CDTF">2018-05-29T13:49:46Z</dcterms:modified>
</cp:coreProperties>
</file>