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315200" cy="9144000"/>
  <p:notesSz cx="6858000" cy="9144000"/>
  <p:embeddedFontLst>
    <p:embeddedFont>
      <p:font typeface="Book Antiqua" panose="02040602050305030304" pitchFamily="18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Ink Free" panose="03080402000500000000" pitchFamily="66" charset="0"/>
      <p:regular r:id="rId11"/>
    </p:embeddedFont>
    <p:embeddedFont>
      <p:font typeface="Lucida Sans" panose="020B060203050402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83" d="100"/>
          <a:sy n="83" d="100"/>
        </p:scale>
        <p:origin x="3546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828800"/>
            <a:ext cx="658368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36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442263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5680" indent="0" algn="ctr">
              <a:buNone/>
            </a:lvl2pPr>
            <a:lvl3pPr marL="831358" indent="0" algn="ctr">
              <a:buNone/>
            </a:lvl3pPr>
            <a:lvl4pPr marL="1247038" indent="0" algn="ctr">
              <a:buNone/>
            </a:lvl4pPr>
            <a:lvl5pPr marL="1662717" indent="0" algn="ctr">
              <a:buNone/>
            </a:lvl5pPr>
            <a:lvl6pPr marL="2078397" indent="0" algn="ctr">
              <a:buNone/>
            </a:lvl6pPr>
            <a:lvl7pPr marL="2494077" indent="0" algn="ctr">
              <a:buNone/>
            </a:lvl7pPr>
            <a:lvl8pPr marL="2909755" indent="0" algn="ctr">
              <a:buNone/>
            </a:lvl8pPr>
            <a:lvl9pPr marL="332543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7"/>
            <a:ext cx="164592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7"/>
            <a:ext cx="481584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12800"/>
            <a:ext cx="566928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36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343716"/>
            <a:ext cx="5669280" cy="2012948"/>
          </a:xfrm>
        </p:spPr>
        <p:txBody>
          <a:bodyPr anchor="t"/>
          <a:lstStyle>
            <a:lvl1pPr marL="66508" indent="0" algn="l">
              <a:buNone/>
              <a:defRPr sz="1818">
                <a:solidFill>
                  <a:schemeClr val="tx1"/>
                </a:solidFill>
              </a:defRPr>
            </a:lvl1pPr>
            <a:lvl2pPr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8555570"/>
            <a:ext cx="6096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658368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2046819"/>
            <a:ext cx="3232149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2046819"/>
            <a:ext cx="3233420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2" y="3149603"/>
            <a:ext cx="3232149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49603"/>
            <a:ext cx="3233420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2" y="364067"/>
            <a:ext cx="2406651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2" y="2032003"/>
            <a:ext cx="2406651" cy="6136217"/>
          </a:xfrm>
        </p:spPr>
        <p:txBody>
          <a:bodyPr/>
          <a:lstStyle>
            <a:lvl1pPr marL="0" indent="0">
              <a:buNone/>
              <a:defRPr sz="1273"/>
            </a:lvl1pPr>
            <a:lvl2pPr>
              <a:buNone/>
              <a:defRPr sz="1092"/>
            </a:lvl2pPr>
            <a:lvl3pPr>
              <a:buNone/>
              <a:defRPr sz="910"/>
            </a:lvl3pPr>
            <a:lvl4pPr>
              <a:buNone/>
              <a:defRPr sz="818"/>
            </a:lvl4pPr>
            <a:lvl5pPr>
              <a:buNone/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364067"/>
            <a:ext cx="4089401" cy="7804152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2000"/>
            </a:lvl3pPr>
            <a:lvl4pPr>
              <a:defRPr sz="1818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12800"/>
            <a:ext cx="4389120" cy="6963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81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442633"/>
            <a:ext cx="438912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91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555715"/>
            <a:ext cx="4389120" cy="707137"/>
          </a:xfrm>
        </p:spPr>
        <p:txBody>
          <a:bodyPr lIns="45720" tIns="45720" rIns="45720" anchor="t"/>
          <a:lstStyle>
            <a:lvl1pPr marL="0" indent="0" algn="ctr">
              <a:buNone/>
              <a:defRPr sz="1273"/>
            </a:lvl1pPr>
            <a:lvl2pPr>
              <a:defRPr sz="1092"/>
            </a:lvl2pPr>
            <a:lvl3pPr>
              <a:defRPr sz="910"/>
            </a:lvl3pPr>
            <a:lvl4pPr>
              <a:defRPr sz="818"/>
            </a:lvl4pPr>
            <a:lvl5pPr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366183"/>
            <a:ext cx="658368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133600"/>
            <a:ext cx="658368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8555570"/>
            <a:ext cx="170688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8555570"/>
            <a:ext cx="231648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8555570"/>
            <a:ext cx="6096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28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8815" indent="-3741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789791" indent="-25772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0884" indent="-207839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11" indent="-16627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404996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1604522" indent="-16627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1787421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1970319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153218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47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62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9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09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25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hyperlink" Target="https://charlestonvirtualhomes.com/25003227/3D_Video.mp4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614"/>
          <a:stretch/>
        </p:blipFill>
        <p:spPr>
          <a:xfrm>
            <a:off x="0" y="1"/>
            <a:ext cx="5814816" cy="3307948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24693" y="8117616"/>
            <a:ext cx="7065817" cy="102638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814816" cy="929574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788 Awendaw Lakes Boulevard</a:t>
            </a:r>
            <a:br>
              <a:rPr lang="en-US" sz="18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Awendaw Lakes | Awendaw, SC 29429</a:t>
            </a:r>
            <a:b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MLS# 25003227 | Now Offering $899,500</a:t>
            </a:r>
            <a:endParaRPr lang="en-US" sz="1100" i="1" cap="none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45" y="8176303"/>
            <a:ext cx="685750" cy="9524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47443" y="8298480"/>
            <a:ext cx="3620315" cy="7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  <a:hlinkClick r:id="rId4"/>
              </a:rPr>
              <a:t>suzi.baldrick@carolinaone.com</a:t>
            </a: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90953" y="8233887"/>
            <a:ext cx="1385455" cy="837265"/>
            <a:chOff x="0" y="9037683"/>
            <a:chExt cx="1524000" cy="920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25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734777" y="3610106"/>
            <a:ext cx="2808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While You’re Here, Enter A Drawing For $100 Debit Card!!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8763000" y="1447800"/>
            <a:ext cx="2808782" cy="428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2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PRICE ADJUSTMENT!</a:t>
            </a:r>
          </a:p>
        </p:txBody>
      </p:sp>
      <p:pic>
        <p:nvPicPr>
          <p:cNvPr id="13" name="Picture 12" descr="A bathroom with a tub and cabinets&#10;&#10;Description automatically generated">
            <a:extLst>
              <a:ext uri="{FF2B5EF4-FFF2-40B4-BE49-F238E27FC236}">
                <a16:creationId xmlns:a16="http://schemas.microsoft.com/office/drawing/2014/main" id="{D218F208-15F3-EAEB-75A7-47EE02CFCC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99591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7C5A89-D42A-B4D4-2609-BFCF872F280D}"/>
              </a:ext>
            </a:extLst>
          </p:cNvPr>
          <p:cNvSpPr txBox="1"/>
          <p:nvPr/>
        </p:nvSpPr>
        <p:spPr>
          <a:xfrm>
            <a:off x="0" y="4557374"/>
            <a:ext cx="5814816" cy="334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Impeccable European-inspired Custom Home, 2,848 sf with 3 bd/2.5 baths plus frog, 1.72 acres, and a lovely pond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Only minutes from Mount Pleasant and Charleston, beaches and barrier islands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Private serene setting with Intracoastal breezes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Screened-in back porch and patio with gardens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Come and checkout all of the outdoor recreational fun Awendaw has to offer.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Century Gothic" panose="020B0502020202020204" pitchFamily="34" charset="0"/>
                <a:hlinkClick r:id="rId7"/>
              </a:rPr>
              <a:t>Can’t make it? Take a virtual walkthrough!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9638D-22C7-33ED-48B9-1606C804D237}"/>
              </a:ext>
            </a:extLst>
          </p:cNvPr>
          <p:cNvSpPr/>
          <p:nvPr/>
        </p:nvSpPr>
        <p:spPr>
          <a:xfrm>
            <a:off x="0" y="0"/>
            <a:ext cx="5814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Ink Free" panose="03080402000500000000" pitchFamily="66" charset="0"/>
              </a:rPr>
              <a:t>Agent Open House Friday 11-1</a:t>
            </a:r>
          </a:p>
          <a:p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Ink Free" panose="03080402000500000000" pitchFamily="66" charset="0"/>
              </a:rPr>
              <a:t>Serving Mimosas &amp; Munchies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F34884-3B2D-1322-DCAC-1200AFFE86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7300894"/>
            <a:ext cx="1463040" cy="822077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10B822-A532-5635-CE45-B2711E6B72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4106248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95775C-BEBB-4F1E-237B-A8DC3B6549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5171131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3CCAD1-506F-05B9-9D0D-3FA99CA07B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236014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0274AD-C425-DABE-F30D-C64FFAFAD9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3041365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5C2E0D-3BBF-3C25-8508-441F47A305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0"/>
            <a:ext cx="1463040" cy="822076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EE10071-9998-6A92-539F-DF5EA909E0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911599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2D870D-E5A0-54CB-897D-85BC305EE4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1976482"/>
            <a:ext cx="1463040" cy="975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1583</TotalTime>
  <Words>142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Wingdings 3</vt:lpstr>
      <vt:lpstr>Book Antiqua</vt:lpstr>
      <vt:lpstr>Century Gothic</vt:lpstr>
      <vt:lpstr>Ink Free</vt:lpstr>
      <vt:lpstr>Lucida Sans</vt:lpstr>
      <vt:lpstr>Wingdings</vt:lpstr>
      <vt:lpstr>Wingdings 2</vt:lpstr>
      <vt:lpstr>Apex</vt:lpstr>
      <vt:lpstr>788 Awendaw Lakes Boulevard Awendaw Lakes | Awendaw, SC 29429 MLS# 25003227 | Now Offering $899,500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130</cp:revision>
  <dcterms:created xsi:type="dcterms:W3CDTF">2006-08-16T00:00:00Z</dcterms:created>
  <dcterms:modified xsi:type="dcterms:W3CDTF">2025-03-13T11:04:46Z</dcterms:modified>
</cp:coreProperties>
</file>