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8" y="16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Join Us Saturday from 10a-2p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 – Gated Community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Adorable renovated duplex on quiet corner lot with secluded backyard with natural wooded buffer in </a:t>
            </a:r>
            <a:r>
              <a:rPr lang="en-US" sz="15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cul</a:t>
            </a:r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de sac. Enjoy the peace and quite of this gate community with GREAT amenities, including pool, clubhouse, tennis courts and play parks. Sellers put a lot of love and energy into updating this home - features include: Spacious open living room with fireplace, 9+ vaulted smooth ceilings, dining room and sunroom with French doors out to backyard**Wonderful completely new kitchen with sleek cabinets, breakfast bar, butcher block counters and s/s appliances**All new, high quality tile and laminate flooring on first floor**Upstairs, you will find the master </a:t>
            </a:r>
            <a:r>
              <a:rPr lang="en-US" sz="15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en</a:t>
            </a:r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suite, 2 additional bedrooms with hall bathroom**LOW HOA FEES!! This low maintenance home is ready for you to call its new owners!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7963709"/>
            <a:ext cx="1371600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963709"/>
            <a:ext cx="1371600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4494956"/>
            <a:ext cx="1371600" cy="9156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4496229"/>
            <a:ext cx="1371600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6228"/>
            <a:ext cx="1371600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7963709"/>
            <a:ext cx="1371600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7963709"/>
            <a:ext cx="1371600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56649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7891 Wilderness Trail A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The Park at Rivers Edge | North Charleston | MLS# 18018277 | $169,775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979694"/>
            <a:ext cx="3656391" cy="2437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77" y="978706"/>
            <a:ext cx="3652792" cy="24385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7963709"/>
            <a:ext cx="1371600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Join Us Saturday from 10a-2p Just Listed – Gated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25</cp:revision>
  <dcterms:created xsi:type="dcterms:W3CDTF">2006-08-16T00:00:00Z</dcterms:created>
  <dcterms:modified xsi:type="dcterms:W3CDTF">2018-07-05T13:53:33Z</dcterms:modified>
</cp:coreProperties>
</file>