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4D2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2515" y="4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13" Type="http://schemas.openxmlformats.org/officeDocument/2006/relationships/image" Target="../media/image11.jpg"/><Relationship Id="rId3" Type="http://schemas.openxmlformats.org/officeDocument/2006/relationships/image" Target="../media/image2.jpg"/><Relationship Id="rId7" Type="http://schemas.openxmlformats.org/officeDocument/2006/relationships/image" Target="../media/image5.jpg"/><Relationship Id="rId12" Type="http://schemas.openxmlformats.org/officeDocument/2006/relationships/image" Target="../media/image10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g"/><Relationship Id="rId5" Type="http://schemas.openxmlformats.org/officeDocument/2006/relationships/hyperlink" Target="mailto:alma@agentownedrealty.com" TargetMode="External"/><Relationship Id="rId10" Type="http://schemas.openxmlformats.org/officeDocument/2006/relationships/image" Target="../media/image8.jpg"/><Relationship Id="rId4" Type="http://schemas.openxmlformats.org/officeDocument/2006/relationships/image" Target="../media/image3.jpg"/><Relationship Id="rId9" Type="http://schemas.openxmlformats.org/officeDocument/2006/relationships/image" Target="../media/image7.jpg"/><Relationship Id="rId14" Type="http://schemas.openxmlformats.org/officeDocument/2006/relationships/image" Target="../media/image12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7772400" cy="10058400"/>
          </a:xfrm>
          <a:prstGeom prst="rect">
            <a:avLst/>
          </a:prstGeom>
          <a:gradFill>
            <a:gsLst>
              <a:gs pos="0">
                <a:schemeClr val="tx2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27820" y="130051"/>
            <a:ext cx="7516818" cy="5004947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2097908" y="-27940"/>
            <a:ext cx="357658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i="1" dirty="0">
                <a:solidFill>
                  <a:schemeClr val="bg1"/>
                </a:solidFill>
                <a:effectLst>
                  <a:outerShdw blurRad="50800" dist="38100" dir="5400000" algn="t" rotWithShape="0">
                    <a:schemeClr val="tx1">
                      <a:alpha val="77000"/>
                    </a:schemeClr>
                  </a:outerShdw>
                </a:effectLst>
                <a:latin typeface="Gabriola" panose="04040605051002020D02" pitchFamily="82" charset="0"/>
              </a:rPr>
              <a:t>Move-In Ready 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7762" y="3704202"/>
            <a:ext cx="7516818" cy="1477398"/>
          </a:xfrm>
          <a:gradFill flip="none" rotWithShape="1">
            <a:gsLst>
              <a:gs pos="0">
                <a:schemeClr val="accent1">
                  <a:tint val="66000"/>
                  <a:satMod val="160000"/>
                  <a:alpha val="0"/>
                </a:schemeClr>
              </a:gs>
              <a:gs pos="100000">
                <a:srgbClr val="C4D2ED"/>
              </a:gs>
            </a:gsLst>
            <a:lin ang="5400000" scaled="0"/>
            <a:tileRect/>
          </a:gradFill>
        </p:spPr>
        <p:txBody>
          <a:bodyPr anchor="b">
            <a:noAutofit/>
          </a:bodyPr>
          <a:lstStyle/>
          <a:p>
            <a:br>
              <a:rPr lang="nl-NL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br>
              <a:rPr lang="nl-NL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br>
              <a:rPr lang="nl-NL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nl-NL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7891 Champion Way D</a:t>
            </a:r>
            <a:br>
              <a:rPr lang="nl-NL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The Park at Rivers Edge | North Charleston, SC 29418</a:t>
            </a:r>
            <a:b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MLS# 23023558 | $299,900</a:t>
            </a:r>
            <a:endParaRPr lang="en-US" sz="1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331077"/>
            <a:ext cx="7772400" cy="1884945"/>
          </a:xfrm>
        </p:spPr>
        <p:txBody>
          <a:bodyPr numCol="2" anchor="ctr">
            <a:noAutofit/>
          </a:bodyPr>
          <a:lstStyle/>
          <a:p>
            <a:pPr marL="342900" indent="-342900" algn="l">
              <a:buFont typeface="Wingdings" panose="05000000000000000000" pitchFamily="2" charset="2"/>
              <a:buChar char="v"/>
            </a:pP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2 Bedroom</a:t>
            </a:r>
          </a:p>
          <a:p>
            <a:pPr marL="342900" indent="-342900" algn="l">
              <a:buFont typeface="Wingdings" panose="05000000000000000000" pitchFamily="2" charset="2"/>
              <a:buChar char="v"/>
            </a:pP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2½ Bath</a:t>
            </a:r>
          </a:p>
          <a:p>
            <a:pPr marL="342900" indent="-342900" algn="l">
              <a:buFont typeface="Wingdings" panose="05000000000000000000" pitchFamily="2" charset="2"/>
              <a:buChar char="v"/>
            </a:pP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1568 Sq Footage</a:t>
            </a:r>
          </a:p>
          <a:p>
            <a:pPr marL="342900" indent="-342900" algn="l">
              <a:buFont typeface="Wingdings" panose="05000000000000000000" pitchFamily="2" charset="2"/>
              <a:buChar char="v"/>
            </a:pP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Open Floor Plan</a:t>
            </a:r>
          </a:p>
          <a:p>
            <a:pPr marL="342900" indent="-342900" algn="l">
              <a:buFont typeface="Wingdings" panose="05000000000000000000" pitchFamily="2" charset="2"/>
              <a:buChar char="v"/>
            </a:pP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Dining Area</a:t>
            </a:r>
          </a:p>
          <a:p>
            <a:pPr marL="342900" indent="-342900" algn="l">
              <a:buFont typeface="Wingdings" panose="05000000000000000000" pitchFamily="2" charset="2"/>
              <a:buChar char="v"/>
            </a:pP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Seating For 4 At Counter</a:t>
            </a:r>
          </a:p>
          <a:p>
            <a:pPr marL="342900" indent="-342900" algn="l">
              <a:buFont typeface="Wingdings" panose="05000000000000000000" pitchFamily="2" charset="2"/>
              <a:buChar char="v"/>
            </a:pP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Double En-suites Off Bathrooms</a:t>
            </a:r>
          </a:p>
          <a:p>
            <a:pPr marL="342900" indent="-342900" algn="l">
              <a:buFont typeface="Wingdings" panose="05000000000000000000" pitchFamily="2" charset="2"/>
              <a:buChar char="v"/>
            </a:pP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Screened Porch</a:t>
            </a:r>
          </a:p>
          <a:p>
            <a:pPr marL="342900" indent="-342900" algn="l">
              <a:buFont typeface="Wingdings" panose="05000000000000000000" pitchFamily="2" charset="2"/>
              <a:buChar char="v"/>
            </a:pP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All Appliances To Include Washer &amp; Dryer</a:t>
            </a:r>
          </a:p>
          <a:p>
            <a:pPr marL="342900" indent="-342900" algn="l">
              <a:buFont typeface="Wingdings" panose="05000000000000000000" pitchFamily="2" charset="2"/>
              <a:buChar char="v"/>
            </a:pP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Gated Community</a:t>
            </a:r>
          </a:p>
          <a:p>
            <a:pPr marL="342900" indent="-342900" algn="l">
              <a:buFont typeface="Wingdings" panose="05000000000000000000" pitchFamily="2" charset="2"/>
              <a:buChar char="v"/>
            </a:pP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Bring your buyers before it’s gone!</a:t>
            </a:r>
          </a:p>
        </p:txBody>
      </p:sp>
      <p:pic>
        <p:nvPicPr>
          <p:cNvPr id="17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064797" y="7615883"/>
            <a:ext cx="1714501" cy="1143000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9677400" y="458066"/>
            <a:ext cx="1234440" cy="822960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8" name="Rectangle 17"/>
          <p:cNvSpPr/>
          <p:nvPr/>
        </p:nvSpPr>
        <p:spPr>
          <a:xfrm>
            <a:off x="2614295" y="9002215"/>
            <a:ext cx="254381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Georgia" panose="02040502050405020303" pitchFamily="18" charset="0"/>
                <a:cs typeface="Microsoft Sans Serif" panose="020B0604020202020204" pitchFamily="34" charset="0"/>
              </a:rPr>
              <a:t>Alma </a:t>
            </a:r>
            <a:r>
              <a:rPr lang="en-US" sz="1600" b="1" dirty="0" err="1">
                <a:latin typeface="Georgia" panose="02040502050405020303" pitchFamily="18" charset="0"/>
                <a:cs typeface="Microsoft Sans Serif" panose="020B0604020202020204" pitchFamily="34" charset="0"/>
              </a:rPr>
              <a:t>Kenneally</a:t>
            </a:r>
            <a:r>
              <a:rPr lang="en-US" sz="1600" b="1" dirty="0">
                <a:latin typeface="Georgia" panose="02040502050405020303" pitchFamily="18" charset="0"/>
                <a:cs typeface="Microsoft Sans Serif" panose="020B0604020202020204" pitchFamily="34" charset="0"/>
              </a:rPr>
              <a:t> </a:t>
            </a:r>
            <a:r>
              <a:rPr lang="en-US" sz="1600" b="1" dirty="0" err="1">
                <a:latin typeface="Georgia" panose="02040502050405020303" pitchFamily="18" charset="0"/>
                <a:cs typeface="Microsoft Sans Serif" panose="020B0604020202020204" pitchFamily="34" charset="0"/>
              </a:rPr>
              <a:t>Certa</a:t>
            </a:r>
            <a:endParaRPr lang="en-US" sz="1600" b="1" dirty="0">
              <a:latin typeface="Georgia" panose="02040502050405020303" pitchFamily="18" charset="0"/>
              <a:cs typeface="Microsoft Sans Serif" panose="020B0604020202020204" pitchFamily="34" charset="0"/>
            </a:endParaRPr>
          </a:p>
          <a:p>
            <a:pPr algn="ctr"/>
            <a:r>
              <a:rPr lang="en-US" sz="1400" dirty="0">
                <a:latin typeface="Georgia" panose="02040502050405020303" pitchFamily="18" charset="0"/>
              </a:rPr>
              <a:t>843-730-3356</a:t>
            </a:r>
            <a:br>
              <a:rPr lang="en-US" sz="1400" dirty="0"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400" dirty="0">
                <a:latin typeface="Georgia" panose="02040502050405020303" pitchFamily="18" charset="0"/>
                <a:cs typeface="Microsoft Sans Serif" panose="020B0604020202020204" pitchFamily="34" charset="0"/>
                <a:hlinkClick r:id="rId5"/>
              </a:rPr>
              <a:t>alma@agentownedrealty.com</a:t>
            </a:r>
            <a:r>
              <a:rPr lang="en-US" sz="1400" dirty="0">
                <a:latin typeface="Georgia" panose="02040502050405020303" pitchFamily="18" charset="0"/>
                <a:cs typeface="Microsoft Sans Serif" panose="020B0604020202020204" pitchFamily="34" charset="0"/>
              </a:rPr>
              <a:t> </a:t>
            </a:r>
          </a:p>
        </p:txBody>
      </p:sp>
      <p:sp>
        <p:nvSpPr>
          <p:cNvPr id="20" name="Rectangle 19"/>
          <p:cNvSpPr/>
          <p:nvPr/>
        </p:nvSpPr>
        <p:spPr>
          <a:xfrm>
            <a:off x="0" y="9812179"/>
            <a:ext cx="77724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latin typeface="Georgia" panose="02040502050405020303" pitchFamily="18" charset="0"/>
                <a:cs typeface="Microsoft Sans Serif" panose="020B0604020202020204" pitchFamily="34" charset="0"/>
              </a:rPr>
              <a:t>AgentOwned Realty Co. Preferred Group, Inc. | 824 Johnnie </a:t>
            </a:r>
            <a:r>
              <a:rPr lang="en-US" sz="1000" dirty="0" err="1">
                <a:latin typeface="Georgia" panose="02040502050405020303" pitchFamily="18" charset="0"/>
                <a:cs typeface="Microsoft Sans Serif" panose="020B0604020202020204" pitchFamily="34" charset="0"/>
              </a:rPr>
              <a:t>Dodds</a:t>
            </a:r>
            <a:r>
              <a:rPr lang="en-US" sz="1000" dirty="0">
                <a:latin typeface="Georgia" panose="02040502050405020303" pitchFamily="18" charset="0"/>
                <a:cs typeface="Microsoft Sans Serif" panose="020B0604020202020204" pitchFamily="34" charset="0"/>
              </a:rPr>
              <a:t> Blvd | Mt Pleasant, SC 29464</a:t>
            </a: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439533" y="8976484"/>
            <a:ext cx="1234440" cy="820903"/>
          </a:xfrm>
          <a:prstGeom prst="rect">
            <a:avLst/>
          </a:prstGeom>
        </p:spPr>
      </p:pic>
      <p:pic>
        <p:nvPicPr>
          <p:cNvPr id="16" name="Picture 5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997467" y="7615883"/>
            <a:ext cx="1714501" cy="1143000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4" name="Picture 5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9677400" y="1438140"/>
            <a:ext cx="1234439" cy="822959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6" name="Picture 5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9677400" y="4378362"/>
            <a:ext cx="1234439" cy="822959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0" name="Down Ribbon 9"/>
          <p:cNvSpPr/>
          <p:nvPr/>
        </p:nvSpPr>
        <p:spPr>
          <a:xfrm>
            <a:off x="-3733800" y="245535"/>
            <a:ext cx="2438400" cy="1049865"/>
          </a:xfrm>
          <a:prstGeom prst="ribbon">
            <a:avLst>
              <a:gd name="adj1" fmla="val 16667"/>
              <a:gd name="adj2" fmla="val 74028"/>
            </a:avLst>
          </a:prstGeom>
          <a:gradFill flip="none" rotWithShape="1"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path path="circle">
              <a:fillToRect l="100000" t="100000"/>
            </a:path>
            <a:tileRect r="-100000" b="-100000"/>
          </a:gradFill>
          <a:ln w="6350">
            <a:solidFill>
              <a:schemeClr val="bg2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i="1" dirty="0" err="1">
                <a:solidFill>
                  <a:schemeClr val="tx1"/>
                </a:solidFill>
                <a:latin typeface="Gabriola" panose="04040605051002020D02" pitchFamily="82" charset="0"/>
              </a:rPr>
              <a:t>Updated,Spacious</a:t>
            </a:r>
            <a:r>
              <a:rPr lang="en-US" sz="2400" b="1" i="1" dirty="0">
                <a:solidFill>
                  <a:schemeClr val="tx1"/>
                </a:solidFill>
                <a:latin typeface="Gabriola" panose="04040605051002020D02" pitchFamily="82" charset="0"/>
              </a:rPr>
              <a:t> 5 Bedroom On </a:t>
            </a:r>
            <a:r>
              <a:rPr lang="en-US" sz="2400" b="1" i="1" dirty="0" err="1">
                <a:solidFill>
                  <a:schemeClr val="tx1"/>
                </a:solidFill>
                <a:latin typeface="Gabriola" panose="04040605051002020D02" pitchFamily="82" charset="0"/>
              </a:rPr>
              <a:t>Cul</a:t>
            </a:r>
            <a:r>
              <a:rPr lang="en-US" sz="2400" b="1" i="1" dirty="0">
                <a:solidFill>
                  <a:schemeClr val="tx1"/>
                </a:solidFill>
                <a:latin typeface="Gabriola" panose="04040605051002020D02" pitchFamily="82" charset="0"/>
              </a:rPr>
              <a:t>-de -Sac!</a:t>
            </a:r>
          </a:p>
        </p:txBody>
      </p:sp>
      <p:pic>
        <p:nvPicPr>
          <p:cNvPr id="27" name="Picture 5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8530907" y="5410200"/>
            <a:ext cx="1749045" cy="1166030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8" name="Picture 5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32128" y="7615883"/>
            <a:ext cx="1714500" cy="1143000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9" name="Picture 5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9296400" y="6553200"/>
            <a:ext cx="1749043" cy="1160198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31" name="Picture 5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930138" y="7615883"/>
            <a:ext cx="1714500" cy="1143000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03E93E1-9FD1-2496-5855-D03B060044D2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8427" y="9099906"/>
            <a:ext cx="1253692" cy="574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361</TotalTime>
  <Words>108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Gabriola</vt:lpstr>
      <vt:lpstr>Georgia</vt:lpstr>
      <vt:lpstr>Wingdings</vt:lpstr>
      <vt:lpstr>Office Theme</vt:lpstr>
      <vt:lpstr>   7891 Champion Way D The Park at Rivers Edge | North Charleston, SC 29418 MLS# 23023558 | $299,900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48</cp:revision>
  <dcterms:created xsi:type="dcterms:W3CDTF">2006-08-16T00:00:00Z</dcterms:created>
  <dcterms:modified xsi:type="dcterms:W3CDTF">2023-11-06T22:03:05Z</dcterms:modified>
</cp:coreProperties>
</file>