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15" y="-2"/>
            <a:ext cx="7772400" cy="1090773"/>
          </a:xfrm>
          <a:noFill/>
        </p:spPr>
        <p:txBody>
          <a:bodyPr anchor="ctr">
            <a:noAutofit/>
          </a:bodyPr>
          <a:lstStyle/>
          <a:p>
            <a:r>
              <a:rPr lang="en-US" sz="3400" b="1" i="1" dirty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Very Nice Wagner Terrace Townhome</a:t>
            </a:r>
            <a:br>
              <a:rPr lang="en-US" sz="3400" b="1" i="1" dirty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</a:br>
            <a:r>
              <a:rPr lang="en-US" sz="2800" b="1" i="1" dirty="0">
                <a:solidFill>
                  <a:schemeClr val="tx2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Investors Should Take A Look At This One</a:t>
            </a:r>
            <a:endParaRPr lang="en-US" sz="3400" b="1" i="1" dirty="0">
              <a:solidFill>
                <a:schemeClr val="tx2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199" y="4872333"/>
            <a:ext cx="7619995" cy="2299721"/>
          </a:xfrm>
        </p:spPr>
        <p:txBody>
          <a:bodyPr anchor="ctr">
            <a:no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Cambria" panose="02040503050406030204" pitchFamily="18" charset="0"/>
              </a:rPr>
              <a:t>Some updating and painting is all that is needed to make this your oasis. </a:t>
            </a:r>
          </a:p>
          <a:p>
            <a:endParaRPr lang="en-US" sz="2000" dirty="0">
              <a:solidFill>
                <a:schemeClr val="tx2"/>
              </a:solidFill>
              <a:latin typeface="Cambria" panose="02040503050406030204" pitchFamily="18" charset="0"/>
            </a:endParaRPr>
          </a:p>
          <a:p>
            <a:r>
              <a:rPr lang="en-US" sz="2000" dirty="0">
                <a:solidFill>
                  <a:schemeClr val="tx2"/>
                </a:solidFill>
                <a:latin typeface="Cambria" panose="02040503050406030204" pitchFamily="18" charset="0"/>
              </a:rPr>
              <a:t>Homes in the area range from high 400,000 to 600,000 dollars. </a:t>
            </a:r>
          </a:p>
          <a:p>
            <a:endParaRPr lang="en-US" sz="2000" dirty="0">
              <a:solidFill>
                <a:schemeClr val="tx2"/>
              </a:solidFill>
              <a:latin typeface="Cambria" panose="02040503050406030204" pitchFamily="18" charset="0"/>
            </a:endParaRPr>
          </a:p>
          <a:p>
            <a:r>
              <a:rPr lang="en-US" sz="2000" dirty="0">
                <a:solidFill>
                  <a:schemeClr val="tx2"/>
                </a:solidFill>
                <a:latin typeface="Cambria" panose="02040503050406030204" pitchFamily="18" charset="0"/>
              </a:rPr>
              <a:t>Come and see if this is the home for you.</a:t>
            </a:r>
            <a:endParaRPr lang="en-US" sz="1600" i="1" dirty="0">
              <a:solidFill>
                <a:schemeClr val="tx2"/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291" y="9230716"/>
            <a:ext cx="787661" cy="360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115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Geraldine Sands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(843) 224-1911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gw.sands67@gmail.com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115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AgentOwned Charleston Group | 902 Savannah Hwy | Charleston, SC 29407-7802</a:t>
            </a:r>
          </a:p>
        </p:txBody>
      </p:sp>
      <p:sp>
        <p:nvSpPr>
          <p:cNvPr id="8" name="Rectangle 7"/>
          <p:cNvSpPr/>
          <p:nvPr/>
        </p:nvSpPr>
        <p:spPr>
          <a:xfrm>
            <a:off x="3949430" y="1384878"/>
            <a:ext cx="3746769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Cambria" panose="02040503050406030204" pitchFamily="18" charset="0"/>
              </a:rPr>
              <a:t>78 Devereaux Ave #C</a:t>
            </a:r>
          </a:p>
          <a:p>
            <a:pPr algn="ctr"/>
            <a:endParaRPr lang="en-US" b="1" dirty="0">
              <a:solidFill>
                <a:schemeClr val="tx2"/>
              </a:solidFill>
              <a:latin typeface="Cambria" panose="02040503050406030204" pitchFamily="18" charset="0"/>
            </a:endParaRPr>
          </a:p>
          <a:p>
            <a:pPr algn="ctr"/>
            <a:r>
              <a:rPr lang="en-US" sz="2600" dirty="0">
                <a:solidFill>
                  <a:schemeClr val="tx2"/>
                </a:solidFill>
                <a:latin typeface="Cambria" panose="02040503050406030204" pitchFamily="18" charset="0"/>
              </a:rPr>
              <a:t>Wagener Terrace</a:t>
            </a:r>
          </a:p>
          <a:p>
            <a:pPr algn="ctr"/>
            <a:r>
              <a:rPr lang="en-US" sz="2600" dirty="0">
                <a:solidFill>
                  <a:schemeClr val="tx2"/>
                </a:solidFill>
                <a:latin typeface="Cambria" panose="02040503050406030204" pitchFamily="18" charset="0"/>
              </a:rPr>
              <a:t>Charleston, SC 29403</a:t>
            </a:r>
          </a:p>
          <a:p>
            <a:pPr algn="ctr"/>
            <a:endParaRPr lang="en-US" sz="2600" dirty="0">
              <a:solidFill>
                <a:schemeClr val="tx2"/>
              </a:solidFill>
              <a:latin typeface="Cambria" panose="02040503050406030204" pitchFamily="18" charset="0"/>
            </a:endParaRPr>
          </a:p>
          <a:p>
            <a:pPr algn="ctr"/>
            <a:r>
              <a:rPr lang="en-US" sz="2600" dirty="0">
                <a:solidFill>
                  <a:schemeClr val="tx2"/>
                </a:solidFill>
                <a:latin typeface="Cambria" panose="02040503050406030204" pitchFamily="18" charset="0"/>
              </a:rPr>
              <a:t>MLS# 19027966</a:t>
            </a:r>
          </a:p>
          <a:p>
            <a:pPr algn="ctr"/>
            <a:r>
              <a:rPr lang="en-US" sz="2600" dirty="0">
                <a:solidFill>
                  <a:schemeClr val="tx2"/>
                </a:solidFill>
                <a:latin typeface="Cambria" panose="02040503050406030204" pitchFamily="18" charset="0"/>
              </a:rPr>
              <a:t>$379,000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075"/>
          <a:stretch/>
        </p:blipFill>
        <p:spPr>
          <a:xfrm>
            <a:off x="76200" y="1384878"/>
            <a:ext cx="3728876" cy="3426848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9" name="Rectangle 8"/>
          <p:cNvSpPr/>
          <p:nvPr/>
        </p:nvSpPr>
        <p:spPr>
          <a:xfrm>
            <a:off x="7924800" y="1028599"/>
            <a:ext cx="35095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Starbucks card to first 10 agents</a:t>
            </a: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43589" y="9230716"/>
            <a:ext cx="787661" cy="360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0D22A04-C8F0-42C6-902E-AECA50AEDE8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425" y="7234072"/>
            <a:ext cx="1146696" cy="152892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D9BCFDD-B277-47F9-AB02-C92776AD2C9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52467" y="7234073"/>
            <a:ext cx="1146694" cy="152892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D6C4A031-29C1-4EC8-8F0F-4C92527C1A6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49506" y="7234074"/>
            <a:ext cx="1146694" cy="1528925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1A79AE5F-1E74-4B54-84A0-E2500295794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7237117"/>
            <a:ext cx="1142729" cy="1523639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0679D7B8-2722-4D93-83A0-EEEC131654D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69275" y="7237118"/>
            <a:ext cx="1142729" cy="1523639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4A3E0A37-9642-4F1B-A93F-B50C34A7C6F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62350" y="7237118"/>
            <a:ext cx="1142729" cy="1523639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00F97F0-4E98-4BCE-A362-DA52BB7F7C11}"/>
              </a:ext>
            </a:extLst>
          </p:cNvPr>
          <p:cNvCxnSpPr/>
          <p:nvPr/>
        </p:nvCxnSpPr>
        <p:spPr>
          <a:xfrm>
            <a:off x="9144000" y="1677122"/>
            <a:ext cx="0" cy="69341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90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Very Nice Wagner Terrace Townhome Investors Should Take A Look At This 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66</cp:revision>
  <dcterms:created xsi:type="dcterms:W3CDTF">2006-08-16T00:00:00Z</dcterms:created>
  <dcterms:modified xsi:type="dcterms:W3CDTF">2019-10-23T00:35:06Z</dcterms:modified>
</cp:coreProperties>
</file>