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62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485" y="-2"/>
            <a:ext cx="7772400" cy="1090773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NEW YEARS SPECIAL ~ REDUCED $15,000</a:t>
            </a:r>
            <a:br>
              <a:rPr lang="en-US" sz="34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8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Close to water. Well worth a second look.</a:t>
            </a:r>
            <a:endParaRPr lang="en-US" sz="3400" b="1" i="1" dirty="0">
              <a:solidFill>
                <a:schemeClr val="tx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872334"/>
            <a:ext cx="7619995" cy="2299721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ambria" panose="02040503050406030204" pitchFamily="18" charset="0"/>
              </a:rPr>
              <a:t>Very nice townhome located in Wagner Terrace. </a:t>
            </a:r>
          </a:p>
          <a:p>
            <a:endParaRPr lang="en-US" sz="18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ambria" panose="02040503050406030204" pitchFamily="18" charset="0"/>
              </a:rPr>
              <a:t>Some updating and painting is all that is needed to make this your oasis. Investors Should Take A Look At This One. Homes in the area range from high 400-to 600,000 dollars. </a:t>
            </a:r>
          </a:p>
          <a:p>
            <a:endParaRPr lang="en-US" sz="18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ambria" panose="02040503050406030204" pitchFamily="18" charset="0"/>
              </a:rPr>
              <a:t>Come and see if this is the home for you.</a:t>
            </a:r>
            <a:endParaRPr lang="en-US" sz="1600" i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892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Geraldine Sands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224-1911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gw.sands67@gmail.com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4178031" y="1384878"/>
            <a:ext cx="374676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78 </a:t>
            </a:r>
            <a:r>
              <a:rPr lang="en-US" sz="2800" b="1">
                <a:solidFill>
                  <a:schemeClr val="tx2"/>
                </a:solidFill>
                <a:latin typeface="Cambria" panose="02040503050406030204" pitchFamily="18" charset="0"/>
              </a:rPr>
              <a:t>Devereaux Ave</a:t>
            </a:r>
          </a:p>
          <a:p>
            <a:pPr algn="ctr"/>
            <a:endParaRPr lang="en-US" b="1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Wagener Terrace</a:t>
            </a: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Charleston, SC 29403</a:t>
            </a:r>
          </a:p>
          <a:p>
            <a:pPr algn="ctr"/>
            <a:endParaRPr lang="en-US" sz="26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MLS# 19027966</a:t>
            </a: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$350,000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075"/>
          <a:stretch/>
        </p:blipFill>
        <p:spPr>
          <a:xfrm>
            <a:off x="304800" y="1384878"/>
            <a:ext cx="3728876" cy="342684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3820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2190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D22A04-C8F0-42C6-902E-AECA50AEDE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4025" y="7234073"/>
            <a:ext cx="1146696" cy="152892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D9BCFDD-B277-47F9-AB02-C92776AD2C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1067" y="7234074"/>
            <a:ext cx="1146694" cy="152892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6C4A031-29C1-4EC8-8F0F-4C92527C1A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8106" y="7234075"/>
            <a:ext cx="1146694" cy="152892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A79AE5F-1E74-4B54-84A0-E2500295794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1" y="7237118"/>
            <a:ext cx="1142729" cy="152363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679D7B8-2722-4D93-83A0-EEEC131654D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7876" y="7237119"/>
            <a:ext cx="1142729" cy="152363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A3E0A37-9642-4F1B-A93F-B50C34A7C6F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0951" y="7237119"/>
            <a:ext cx="1142729" cy="152363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0F97F0-4E98-4BCE-A362-DA52BB7F7C11}"/>
              </a:ext>
            </a:extLst>
          </p:cNvPr>
          <p:cNvCxnSpPr/>
          <p:nvPr/>
        </p:nvCxnSpPr>
        <p:spPr>
          <a:xfrm>
            <a:off x="9601200" y="1677123"/>
            <a:ext cx="0" cy="69341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117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NEW YEARS SPECIAL ~ REDUCED $15,000 Close to water. Well worth a second look.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71</cp:revision>
  <dcterms:created xsi:type="dcterms:W3CDTF">2006-08-16T00:00:00Z</dcterms:created>
  <dcterms:modified xsi:type="dcterms:W3CDTF">2020-01-02T20:21:05Z</dcterms:modified>
</cp:coreProperties>
</file>