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29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76" d="100"/>
          <a:sy n="76" d="100"/>
        </p:scale>
        <p:origin x="288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2/7/2025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jpeg"/><Relationship Id="rId7" Type="http://schemas.openxmlformats.org/officeDocument/2006/relationships/image" Target="../media/image6.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hyperlink" Target="https://home.elevatedcoastalproductions.com/videos/0194e196-6c26-716b-b5dc-8abdeca30f71" TargetMode="External"/><Relationship Id="rId5" Type="http://schemas.openxmlformats.org/officeDocument/2006/relationships/image" Target="../media/image5.jpg"/><Relationship Id="rId10" Type="http://schemas.openxmlformats.org/officeDocument/2006/relationships/image" Target="../media/image9.jpeg"/><Relationship Id="rId4" Type="http://schemas.openxmlformats.org/officeDocument/2006/relationships/image" Target="../media/image4.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5000"/>
            <a:lum/>
          </a:blip>
          <a:srcRect/>
          <a:stretch>
            <a:fillRect l="-59000" r="-59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600" cy="576460"/>
          </a:xfrm>
        </p:spPr>
        <p:txBody>
          <a:bodyPr>
            <a:noAutofit/>
          </a:bodyPr>
          <a:lstStyle/>
          <a:p>
            <a:r>
              <a:rPr lang="en-US" sz="2400" i="1" dirty="0">
                <a:solidFill>
                  <a:srgbClr val="92292E"/>
                </a:solidFill>
                <a:latin typeface="Avenir" panose="02000503040000020003" pitchFamily="2" charset="0"/>
              </a:rPr>
              <a:t>Motivated Seller! Deep Water Awendaw with Permits in Hand!</a:t>
            </a:r>
          </a:p>
        </p:txBody>
      </p:sp>
      <p:sp>
        <p:nvSpPr>
          <p:cNvPr id="17" name="Rectangle 16"/>
          <p:cNvSpPr/>
          <p:nvPr/>
        </p:nvSpPr>
        <p:spPr>
          <a:xfrm>
            <a:off x="2455471" y="9228376"/>
            <a:ext cx="3318658" cy="646331"/>
          </a:xfrm>
          <a:prstGeom prst="rect">
            <a:avLst/>
          </a:prstGeom>
        </p:spPr>
        <p:txBody>
          <a:bodyPr wrap="square">
            <a:spAutoFit/>
          </a:bodyPr>
          <a:lstStyle/>
          <a:p>
            <a:pPr algn="ctr"/>
            <a:r>
              <a:rPr lang="en-US" sz="1200" b="1" dirty="0">
                <a:solidFill>
                  <a:schemeClr val="tx2">
                    <a:lumMod val="10000"/>
                  </a:schemeClr>
                </a:solidFill>
                <a:latin typeface="Avenir" panose="02000503040000020003" pitchFamily="2" charset="0"/>
              </a:rPr>
              <a:t>Virginia Landon</a:t>
            </a:r>
            <a:br>
              <a:rPr lang="en-US" sz="1200" b="1" dirty="0">
                <a:solidFill>
                  <a:schemeClr val="tx2">
                    <a:lumMod val="10000"/>
                  </a:schemeClr>
                </a:solidFill>
                <a:latin typeface="Avenir" panose="02000503040000020003" pitchFamily="2" charset="0"/>
              </a:rPr>
            </a:br>
            <a:r>
              <a:rPr lang="en-US" sz="1200" dirty="0">
                <a:solidFill>
                  <a:schemeClr val="tx2">
                    <a:lumMod val="10000"/>
                  </a:schemeClr>
                </a:solidFill>
                <a:latin typeface="Avenir" panose="02000503040000020003" pitchFamily="2" charset="0"/>
              </a:rPr>
              <a:t>803-493-9202</a:t>
            </a:r>
          </a:p>
          <a:p>
            <a:pPr algn="ctr"/>
            <a:r>
              <a:rPr lang="en-US" sz="1200" dirty="0">
                <a:solidFill>
                  <a:schemeClr val="tx2">
                    <a:lumMod val="10000"/>
                  </a:schemeClr>
                </a:solidFill>
                <a:latin typeface="Avenir" panose="02000503040000020003" pitchFamily="2" charset="0"/>
              </a:rPr>
              <a:t>vlandon.realestate@gmail.com</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l="2789" r="2789"/>
          <a:stretch/>
        </p:blipFill>
        <p:spPr bwMode="auto">
          <a:xfrm>
            <a:off x="7470364" y="9185781"/>
            <a:ext cx="643635" cy="731520"/>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14798" y="9185781"/>
            <a:ext cx="766512" cy="73152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227566" y="9935289"/>
            <a:ext cx="3774468" cy="123111"/>
          </a:xfrm>
          <a:prstGeom prst="rect">
            <a:avLst/>
          </a:prstGeom>
        </p:spPr>
        <p:txBody>
          <a:bodyPr wrap="square" lIns="0" tIns="0" rIns="0" bIns="0">
            <a:spAutoFit/>
          </a:bodyPr>
          <a:lstStyle/>
          <a:p>
            <a:pPr algn="ctr"/>
            <a:r>
              <a:rPr lang="en-US" sz="800" dirty="0">
                <a:solidFill>
                  <a:schemeClr val="tx2">
                    <a:lumMod val="10000"/>
                  </a:schemeClr>
                </a:solidFill>
                <a:latin typeface="Avenir" panose="02000503040000020003" pitchFamily="2" charset="0"/>
              </a:rPr>
              <a:t>The Boulevard Company | 806 Johnnie Dodds Blvd Ste 100 | Mount Pleasant, SC 29464</a:t>
            </a:r>
          </a:p>
        </p:txBody>
      </p:sp>
      <p:sp>
        <p:nvSpPr>
          <p:cNvPr id="16" name="Rectangle 15"/>
          <p:cNvSpPr/>
          <p:nvPr/>
        </p:nvSpPr>
        <p:spPr>
          <a:xfrm>
            <a:off x="-64815" y="2725878"/>
            <a:ext cx="8229600" cy="707886"/>
          </a:xfrm>
          <a:prstGeom prst="rect">
            <a:avLst/>
          </a:prstGeom>
          <a:noFill/>
        </p:spPr>
        <p:txBody>
          <a:bodyPr wrap="square" anchor="ctr">
            <a:spAutoFit/>
          </a:bodyPr>
          <a:lstStyle/>
          <a:p>
            <a:pPr algn="ctr"/>
            <a:r>
              <a:rPr lang="en-US" sz="2400" b="1" dirty="0">
                <a:solidFill>
                  <a:schemeClr val="bg1">
                    <a:lumMod val="75000"/>
                    <a:lumOff val="25000"/>
                  </a:schemeClr>
                </a:solidFill>
                <a:latin typeface="Avenir" panose="02000503040000020003" pitchFamily="2" charset="0"/>
              </a:rPr>
              <a:t>7909 Pelican Bay Drive</a:t>
            </a:r>
          </a:p>
          <a:p>
            <a:pPr algn="ctr"/>
            <a:r>
              <a:rPr lang="en-US" sz="1600" b="1" dirty="0">
                <a:solidFill>
                  <a:schemeClr val="bg1">
                    <a:lumMod val="75000"/>
                    <a:lumOff val="25000"/>
                  </a:schemeClr>
                </a:solidFill>
                <a:latin typeface="Avenir" panose="02000503040000020003" pitchFamily="2" charset="0"/>
              </a:rPr>
              <a:t>Bulls Bay Overlook | Awendaw, SC 29429 | MLS# 25000132 | $740,000</a:t>
            </a:r>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rcRect/>
          <a:stretch/>
        </p:blipFill>
        <p:spPr>
          <a:xfrm>
            <a:off x="2489200" y="736769"/>
            <a:ext cx="3251200" cy="1828800"/>
          </a:xfrm>
          <a:prstGeom prst="rect">
            <a:avLst/>
          </a:prstGeom>
          <a:ln>
            <a:noFill/>
          </a:ln>
          <a:effectLst/>
        </p:spPr>
      </p:pic>
      <p:sp>
        <p:nvSpPr>
          <p:cNvPr id="3" name="Subtitle 2"/>
          <p:cNvSpPr>
            <a:spLocks noGrp="1"/>
          </p:cNvSpPr>
          <p:nvPr>
            <p:ph type="subTitle" idx="1"/>
          </p:nvPr>
        </p:nvSpPr>
        <p:spPr>
          <a:xfrm>
            <a:off x="0" y="3594073"/>
            <a:ext cx="8229600" cy="1514294"/>
          </a:xfrm>
        </p:spPr>
        <p:txBody>
          <a:bodyPr anchor="ctr">
            <a:noAutofit/>
          </a:bodyPr>
          <a:lstStyle/>
          <a:p>
            <a:r>
              <a:rPr lang="en-US" sz="1600" dirty="0">
                <a:solidFill>
                  <a:schemeClr val="bg1"/>
                </a:solidFill>
                <a:latin typeface="Avenir" panose="02000503040000020003" pitchFamily="2" charset="0"/>
              </a:rPr>
              <a:t>One of the last remaining DEEP WATER buildable lots, Awendaw! A perfect location to build your Lowcountry retreat and one of the last remaining waterfront lots in the gated Bulls Bay Overlook neighborhood! Dock and septic permits, topo surveys in hand! Neighborhood boat ramp and dock amenities. Located only minutes to Mount Pleasant schools, shopping, dining and beaches!</a:t>
            </a:r>
          </a:p>
          <a:p>
            <a:r>
              <a:rPr lang="en-US" sz="1600" dirty="0">
                <a:solidFill>
                  <a:schemeClr val="bg1"/>
                </a:solidFill>
                <a:latin typeface="Avenir" panose="02000503040000020003" pitchFamily="2" charset="0"/>
                <a:hlinkClick r:id="rId6"/>
              </a:rPr>
              <a:t>VIDEO TOUR</a:t>
            </a:r>
            <a:endParaRPr lang="en-US" sz="1600" dirty="0">
              <a:solidFill>
                <a:schemeClr val="bg1"/>
              </a:solidFill>
              <a:latin typeface="Avenir" panose="02000503040000020003" pitchFamily="2" charset="0"/>
            </a:endParaRPr>
          </a:p>
        </p:txBody>
      </p:sp>
      <p:grpSp>
        <p:nvGrpSpPr>
          <p:cNvPr id="11" name="Group 10">
            <a:extLst>
              <a:ext uri="{FF2B5EF4-FFF2-40B4-BE49-F238E27FC236}">
                <a16:creationId xmlns:a16="http://schemas.microsoft.com/office/drawing/2014/main" id="{7EC5D154-D0E4-8459-2D8E-9F12AB5A20CF}"/>
              </a:ext>
            </a:extLst>
          </p:cNvPr>
          <p:cNvGrpSpPr/>
          <p:nvPr/>
        </p:nvGrpSpPr>
        <p:grpSpPr>
          <a:xfrm>
            <a:off x="209246" y="5268675"/>
            <a:ext cx="7811107" cy="1828800"/>
            <a:chOff x="141198" y="3631458"/>
            <a:chExt cx="7811107" cy="1828800"/>
          </a:xfrm>
        </p:grpSpPr>
        <p:pic>
          <p:nvPicPr>
            <p:cNvPr id="25" name="Picture 24">
              <a:extLst>
                <a:ext uri="{FF2B5EF4-FFF2-40B4-BE49-F238E27FC236}">
                  <a16:creationId xmlns:a16="http://schemas.microsoft.com/office/drawing/2014/main" id="{89109999-FA27-9C97-4488-9DB094C0C938}"/>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41198" y="3631458"/>
              <a:ext cx="3251837" cy="1828800"/>
            </a:xfrm>
            <a:prstGeom prst="rect">
              <a:avLst/>
            </a:prstGeom>
          </p:spPr>
        </p:pic>
        <p:pic>
          <p:nvPicPr>
            <p:cNvPr id="6" name="Picture 5">
              <a:extLst>
                <a:ext uri="{FF2B5EF4-FFF2-40B4-BE49-F238E27FC236}">
                  <a16:creationId xmlns:a16="http://schemas.microsoft.com/office/drawing/2014/main" id="{715C4F96-C2B4-C3D6-9310-1B03578CBD2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700471" y="3631458"/>
              <a:ext cx="3251834" cy="1828800"/>
            </a:xfrm>
            <a:prstGeom prst="rect">
              <a:avLst/>
            </a:prstGeom>
          </p:spPr>
        </p:pic>
      </p:grpSp>
      <p:pic>
        <p:nvPicPr>
          <p:cNvPr id="7" name="Picture 6">
            <a:extLst>
              <a:ext uri="{FF2B5EF4-FFF2-40B4-BE49-F238E27FC236}">
                <a16:creationId xmlns:a16="http://schemas.microsoft.com/office/drawing/2014/main" id="{44F270C5-D215-5106-6F91-D41D71F7C62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63565" y="7227229"/>
            <a:ext cx="2743200" cy="1828800"/>
          </a:xfrm>
          <a:prstGeom prst="rect">
            <a:avLst/>
          </a:prstGeom>
        </p:spPr>
      </p:pic>
      <p:pic>
        <p:nvPicPr>
          <p:cNvPr id="9" name="Picture 8">
            <a:extLst>
              <a:ext uri="{FF2B5EF4-FFF2-40B4-BE49-F238E27FC236}">
                <a16:creationId xmlns:a16="http://schemas.microsoft.com/office/drawing/2014/main" id="{C942F6EC-1132-D99E-143F-51FFC662A867}"/>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022837" y="7227229"/>
            <a:ext cx="2743200" cy="1828800"/>
          </a:xfrm>
          <a:prstGeom prst="rect">
            <a:avLst/>
          </a:prstGeom>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1122</TotalTime>
  <Words>126</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Avenir</vt:lpstr>
      <vt:lpstr>Calibri</vt:lpstr>
      <vt:lpstr>Office Theme</vt:lpstr>
      <vt:lpstr>Motivated Seller! Deep Water Awendaw with Permits in Hand!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77</cp:revision>
  <dcterms:created xsi:type="dcterms:W3CDTF">2006-08-16T00:00:00Z</dcterms:created>
  <dcterms:modified xsi:type="dcterms:W3CDTF">2025-02-07T18:58:44Z</dcterms:modified>
</cp:coreProperties>
</file>