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9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9/22/2014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964" t="1714" r="1265"/>
          <a:stretch/>
        </p:blipFill>
        <p:spPr bwMode="auto">
          <a:xfrm>
            <a:off x="0" y="0"/>
            <a:ext cx="7772400" cy="58293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smtClean="0">
                <a:solidFill>
                  <a:schemeClr val="bg2">
                    <a:lumMod val="50000"/>
                  </a:schemeClr>
                </a:solidFill>
                <a:latin typeface="Palatino Linotype" panose="02040502050505030304" pitchFamily="18" charset="0"/>
              </a:rPr>
              <a:t>7946 </a:t>
            </a:r>
            <a:r>
              <a:rPr lang="en-US" sz="2100" dirty="0" err="1" smtClean="0">
                <a:solidFill>
                  <a:schemeClr val="bg2">
                    <a:lumMod val="50000"/>
                  </a:schemeClr>
                </a:solidFill>
                <a:latin typeface="Palatino Linotype" panose="02040502050505030304" pitchFamily="18" charset="0"/>
              </a:rPr>
              <a:t>Averyt</a:t>
            </a:r>
            <a:r>
              <a:rPr lang="en-US" sz="2100" dirty="0" smtClean="0">
                <a:solidFill>
                  <a:schemeClr val="bg2">
                    <a:lumMod val="50000"/>
                  </a:schemeClr>
                </a:solidFill>
                <a:latin typeface="Palatino Linotype" panose="02040502050505030304" pitchFamily="18" charset="0"/>
              </a:rPr>
              <a:t> Dr </a:t>
            </a:r>
            <a:r>
              <a:rPr lang="en-US" sz="2100" dirty="0" smtClean="0">
                <a:solidFill>
                  <a:schemeClr val="bg2">
                    <a:lumMod val="50000"/>
                  </a:schemeClr>
                </a:solidFill>
                <a:latin typeface="Palatino Linotype" panose="02040502050505030304" pitchFamily="18" charset="0"/>
              </a:rPr>
              <a:t>~ </a:t>
            </a:r>
            <a:r>
              <a:rPr lang="en-US" sz="2100" dirty="0" smtClean="0">
                <a:solidFill>
                  <a:schemeClr val="bg2">
                    <a:lumMod val="50000"/>
                  </a:schemeClr>
                </a:solidFill>
                <a:latin typeface="Palatino Linotype" panose="02040502050505030304" pitchFamily="18" charset="0"/>
              </a:rPr>
              <a:t>Edisto Island ~ </a:t>
            </a:r>
            <a:r>
              <a:rPr lang="en-US" sz="2100" dirty="0" smtClean="0">
                <a:solidFill>
                  <a:schemeClr val="bg2">
                    <a:lumMod val="50000"/>
                  </a:schemeClr>
                </a:solidFill>
                <a:latin typeface="Palatino Linotype" panose="02040502050505030304" pitchFamily="18" charset="0"/>
              </a:rPr>
              <a:t>MLS# </a:t>
            </a:r>
            <a:r>
              <a:rPr lang="en-US" sz="2100" dirty="0" smtClean="0">
                <a:solidFill>
                  <a:schemeClr val="bg2">
                    <a:lumMod val="50000"/>
                  </a:schemeClr>
                </a:solidFill>
                <a:latin typeface="Palatino Linotype" panose="02040502050505030304" pitchFamily="18" charset="0"/>
              </a:rPr>
              <a:t>1328060 ~ $349,000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40"/>
            <a:ext cx="3685903" cy="6537960"/>
          </a:xfrm>
        </p:spPr>
        <p:txBody>
          <a:bodyPr anchor="ctr">
            <a:noAutofit/>
          </a:bodyPr>
          <a:lstStyle/>
          <a:p>
            <a:r>
              <a:rPr lang="en-US" sz="1250" dirty="0" smtClean="0">
                <a:latin typeface="Palatino Linotype" panose="02040502050505030304" pitchFamily="18" charset="0"/>
                <a:cs typeface="Times New Roman" panose="02020603050405020304" pitchFamily="18" charset="0"/>
              </a:rPr>
              <a:t>Looking </a:t>
            </a:r>
            <a:r>
              <a:rPr lang="en-US" sz="1250" dirty="0">
                <a:latin typeface="Palatino Linotype" panose="02040502050505030304" pitchFamily="18" charset="0"/>
                <a:cs typeface="Times New Roman" panose="02020603050405020304" pitchFamily="18" charset="0"/>
              </a:rPr>
              <a:t>for privacy and serenity? Enjoy a beautiful, turn-key, fully furnished custom home ($25K worth of furniture conveys)tucked peacefully away on Edisto Island. You'll find a perfect balance in this setting where deer and wildlife abound while still being only a 6 minute drive to Edisto Beach or the boat landing. You'll also enjoy access to the </a:t>
            </a:r>
            <a:r>
              <a:rPr lang="en-US" sz="1250" dirty="0" smtClean="0">
                <a:latin typeface="Palatino Linotype" panose="02040502050505030304" pitchFamily="18" charset="0"/>
                <a:cs typeface="Times New Roman" panose="02020603050405020304" pitchFamily="18" charset="0"/>
              </a:rPr>
              <a:t>Intracoastal </a:t>
            </a:r>
            <a:r>
              <a:rPr lang="en-US" sz="1250" dirty="0">
                <a:latin typeface="Palatino Linotype" panose="02040502050505030304" pitchFamily="18" charset="0"/>
                <a:cs typeface="Times New Roman" panose="02020603050405020304" pitchFamily="18" charset="0"/>
              </a:rPr>
              <a:t>Waterway, Kiawah, and Seabrook. This wooded retreat is a great place to relax with a spacious back deck, glistening swimming pool, and air conditioned wooden cabana just a few steps away. There are so many extras to appreciate in this well maintained home! The floor plan is open and easy for entertaining friends and family. There are beautiful 5" planked heart pine floors, door frames, antique doors and a wood burning fireplace. This gem of a home also boasts TWO Master Suites, a third bedroom and 2 lofts that could easily be modified into an office, play room, or whatever your imagination can envision. You'll love the easy and relaxed flow of the living/dining/kitchen areas found in this home. The kitchen has an attractive tiled island and tile splash, which offer extra counter space. Enjoy watching birds from screened porches found in the front and the back of the house, or listen to your favorite music throughout the whole house with the home stereo system. There are two attics for storage as well as an outdoor storage building with a screened potting shed and sink. The icing on the cake? It's an easy drive to Kiawah Island, Seabrook Island, and historic Charleston, one of the country's most popular cities. If you desire a peaceful vacation home or a hutting/fishing lodge, this hidden treasure is it! </a:t>
            </a:r>
            <a:endParaRPr lang="en-US" sz="1250" dirty="0">
              <a:latin typeface="Palatino Linotype" panose="02040502050505030304" pitchFamily="18" charset="0"/>
              <a:cs typeface="Times New Roman" panose="02020603050405020304" pitchFamily="18" charset="0"/>
            </a:endParaRPr>
          </a:p>
        </p:txBody>
      </p:sp>
      <p:sp>
        <p:nvSpPr>
          <p:cNvPr id="5" name="Rectangle 4"/>
          <p:cNvSpPr/>
          <p:nvPr/>
        </p:nvSpPr>
        <p:spPr>
          <a:xfrm>
            <a:off x="0" y="3657600"/>
            <a:ext cx="7772400" cy="923330"/>
          </a:xfrm>
          <a:prstGeom prst="rect">
            <a:avLst/>
          </a:prstGeom>
        </p:spPr>
        <p:txBody>
          <a:bodyPr wrap="square">
            <a:spAutoFit/>
          </a:bodyPr>
          <a:lstStyle/>
          <a:p>
            <a:pPr algn="ctr"/>
            <a:r>
              <a:rPr lang="en-US" sz="5400" b="1" dirty="0" smtClean="0">
                <a:ln>
                  <a:solidFill>
                    <a:schemeClr val="bg2">
                      <a:lumMod val="10000"/>
                    </a:schemeClr>
                  </a:solidFill>
                </a:ln>
                <a:solidFill>
                  <a:schemeClr val="bg1"/>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Edisto Retreat!</a:t>
            </a:r>
            <a:endParaRPr lang="en-US" sz="5400" b="1" dirty="0">
              <a:ln>
                <a:solidFill>
                  <a:schemeClr val="bg2">
                    <a:lumMod val="10000"/>
                  </a:schemeClr>
                </a:solidFill>
              </a:ln>
              <a:solidFill>
                <a:schemeClr val="bg1"/>
              </a:solidFill>
              <a:effectLst>
                <a:outerShdw blurRad="50800" dist="38100" dir="5400000" algn="t"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5688" b="12110"/>
          <a:stretch/>
        </p:blipFill>
        <p:spPr>
          <a:xfrm>
            <a:off x="152400" y="228600"/>
            <a:ext cx="2024200" cy="1428750"/>
          </a:xfrm>
          <a:prstGeom prst="plaque">
            <a:avLst/>
          </a:prstGeom>
          <a:ln w="28575" cap="rnd">
            <a:solidFill>
              <a:schemeClr val="bg1">
                <a:lumMod val="95000"/>
              </a:schemeClr>
            </a:solidFill>
          </a:ln>
          <a:effectLst>
            <a:outerShdw blurRad="63500" sx="102000" sy="102000" algn="ctr"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35101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a:t>
            </a:r>
            <a:r>
              <a:rPr lang="en-US" sz="1800" dirty="0">
                <a:solidFill>
                  <a:schemeClr val="tx1"/>
                </a:solidFill>
                <a:latin typeface="Palatino Linotype" panose="02040502050505030304" pitchFamily="18" charset="0"/>
              </a:rPr>
              <a:t>(843) </a:t>
            </a:r>
            <a:r>
              <a:rPr lang="en-US" sz="1800" dirty="0" smtClean="0">
                <a:solidFill>
                  <a:schemeClr val="tx1"/>
                </a:solidFill>
                <a:latin typeface="Palatino Linotype" panose="02040502050505030304" pitchFamily="18" charset="0"/>
              </a:rPr>
              <a:t>654-7777 or </a:t>
            </a:r>
            <a:r>
              <a:rPr lang="en-US" sz="1800" u="sng" dirty="0" smtClean="0">
                <a:solidFill>
                  <a:schemeClr val="tx1"/>
                </a:solidFill>
                <a:latin typeface="Palatino Linotype" panose="02040502050505030304" pitchFamily="18" charset="0"/>
              </a:rPr>
              <a:t>Ben@MattOneillTeam.com</a:t>
            </a:r>
            <a:endParaRPr lang="en-US" sz="18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501640"/>
            <a:ext cx="2057400" cy="1543050"/>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8923020"/>
            <a:ext cx="2057400" cy="1543050"/>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7212330"/>
            <a:ext cx="2057400" cy="1543050"/>
          </a:xfrm>
          <a:prstGeom prst="rect">
            <a:avLst/>
          </a:prstGeom>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7177" y="10633710"/>
            <a:ext cx="2057400" cy="154305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5000" y="8923020"/>
            <a:ext cx="2057400" cy="1543050"/>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10633710"/>
            <a:ext cx="2057400" cy="1543050"/>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15000" y="7212330"/>
            <a:ext cx="2057400" cy="154305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5000" y="5501640"/>
            <a:ext cx="2057400" cy="1543050"/>
          </a:xfrm>
          <a:prstGeom prst="rect">
            <a:avLst/>
          </a:prstGeom>
        </p:spPr>
      </p:pic>
      <p:sp>
        <p:nvSpPr>
          <p:cNvPr id="2" name="Rectangle 1"/>
          <p:cNvSpPr/>
          <p:nvPr/>
        </p:nvSpPr>
        <p:spPr>
          <a:xfrm>
            <a:off x="-4038600" y="25975"/>
            <a:ext cx="3880757" cy="584775"/>
          </a:xfrm>
          <a:prstGeom prst="rect">
            <a:avLst/>
          </a:prstGeom>
        </p:spPr>
        <p:txBody>
          <a:bodyPr wrap="square">
            <a:spAutoFit/>
          </a:bodyPr>
          <a:lstStyle/>
          <a:p>
            <a:r>
              <a:rPr lang="en-US" sz="3200" b="1" dirty="0" err="1"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3200" b="1" dirty="0" err="1"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800" dirty="0">
              <a:ln>
                <a:solidFill>
                  <a:srgbClr val="C00000"/>
                </a:solidFill>
              </a:ln>
              <a:solidFill>
                <a:srgbClr val="C00000"/>
              </a:solidFill>
            </a:endParaRPr>
          </a:p>
        </p:txBody>
      </p:sp>
      <p:pic>
        <p:nvPicPr>
          <p:cNvPr id="20" name="Picture 19"/>
          <p:cNvPicPr>
            <a:picLocks noChangeAspect="1"/>
          </p:cNvPicPr>
          <p:nvPr/>
        </p:nvPicPr>
        <p:blipFill rotWithShape="1">
          <a:blip r:embed="rId13" cstate="print">
            <a:extLst>
              <a:ext uri="{28A0092B-C50C-407E-A947-70E740481C1C}">
                <a14:useLocalDpi xmlns:a14="http://schemas.microsoft.com/office/drawing/2010/main" val="0"/>
              </a:ext>
            </a:extLst>
          </a:blip>
          <a:srcRect b="12110"/>
          <a:stretch/>
        </p:blipFill>
        <p:spPr>
          <a:xfrm>
            <a:off x="5655401" y="228600"/>
            <a:ext cx="1905000" cy="1428750"/>
          </a:xfrm>
          <a:prstGeom prst="plaque">
            <a:avLst/>
          </a:prstGeom>
          <a:ln w="28575" cap="rnd">
            <a:solidFill>
              <a:schemeClr val="bg1">
                <a:lumMod val="95000"/>
              </a:schemeClr>
            </a:solidFill>
          </a:ln>
          <a:effectLst>
            <a:outerShdw blurRad="63500" sx="102000" sy="102000" algn="ctr"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348</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14</cp:revision>
  <dcterms:created xsi:type="dcterms:W3CDTF">2006-08-16T00:00:00Z</dcterms:created>
  <dcterms:modified xsi:type="dcterms:W3CDTF">2014-09-22T13:41:52Z</dcterms:modified>
</cp:coreProperties>
</file>