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524" y="-7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jpeg"/><Relationship Id="rId5" Type="http://schemas.openxmlformats.org/officeDocument/2006/relationships/image" Target="../media/image4.tiff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5425" y="304800"/>
            <a:ext cx="6781800" cy="1219200"/>
          </a:xfrm>
          <a:solidFill>
            <a:schemeClr val="bg2">
              <a:lumMod val="75000"/>
            </a:schemeClr>
          </a:solidFill>
          <a:ln w="57150" cap="flat">
            <a:solidFill>
              <a:schemeClr val="bg2">
                <a:lumMod val="90000"/>
              </a:schemeClr>
            </a:solidFill>
            <a:miter lim="800000"/>
          </a:ln>
          <a:effectLst>
            <a:outerShdw blurRad="50800" dist="38100" dir="5400000" algn="t" rotWithShape="0">
              <a:schemeClr val="tx1">
                <a:alpha val="40000"/>
              </a:schemeClr>
            </a:outerShdw>
          </a:effectLst>
        </p:spPr>
        <p:txBody>
          <a:bodyPr>
            <a:normAutofit fontScale="90000"/>
          </a:bodyPr>
          <a:lstStyle/>
          <a:p>
            <a:r>
              <a:rPr lang="en-US" sz="44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Oak Bluff</a:t>
            </a:r>
            <a:br>
              <a:rPr lang="en-US" sz="44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1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7961 Shadow Oak Dr, North Charleston</a:t>
            </a:r>
            <a:endParaRPr lang="en-US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67000" y="5181600"/>
            <a:ext cx="4800600" cy="4267200"/>
          </a:xfrm>
        </p:spPr>
        <p:txBody>
          <a:bodyPr>
            <a:normAutofit fontScale="47500" lnSpcReduction="20000"/>
          </a:bodyPr>
          <a:lstStyle/>
          <a:p>
            <a:r>
              <a:rPr lang="en-US" sz="34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MLS# 14029183 - $</a:t>
            </a:r>
            <a:r>
              <a:rPr lang="en-US" sz="34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103,500</a:t>
            </a:r>
            <a:endParaRPr lang="en-US" sz="3400" b="1" u="sng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b="1" u="sng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Don't miss this upgraded </a:t>
            </a:r>
            <a:r>
              <a:rPr lang="en-US" sz="3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townhome</a:t>
            </a:r>
          </a:p>
          <a:p>
            <a:r>
              <a:rPr lang="en-US" sz="3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convenient Oak </a:t>
            </a:r>
            <a:r>
              <a:rPr lang="en-US" sz="3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Bluff Subdivision.</a:t>
            </a:r>
            <a:r>
              <a:rPr lang="en-US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Cherry </a:t>
            </a:r>
            <a:r>
              <a:rPr lang="en-US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laminate floors have been added to the living and dining rooms. The open nice-sized kitchen has an added tile backsplash over the sink and a wonderful island with extra </a:t>
            </a:r>
            <a:r>
              <a:rPr lang="en-US" sz="3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storage.</a:t>
            </a:r>
          </a:p>
          <a:p>
            <a:endParaRPr lang="en-US" sz="3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built-in microwave is less than 1 </a:t>
            </a:r>
            <a:r>
              <a:rPr lang="en-US" sz="3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year </a:t>
            </a:r>
            <a:r>
              <a:rPr lang="en-US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old. Off of the kitchen is a </a:t>
            </a:r>
            <a:r>
              <a:rPr lang="en-US" sz="3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back porch </a:t>
            </a:r>
            <a:r>
              <a:rPr lang="en-US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 has been turned into a year-round sunroom with 12'' tile floors and screens that have clear vinyl panels that can close out the exterior when needed. </a:t>
            </a:r>
            <a:endParaRPr lang="en-US" sz="3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Both </a:t>
            </a:r>
            <a:r>
              <a:rPr lang="en-US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master bedrooms are located upstairs and each has its own </a:t>
            </a:r>
            <a:r>
              <a:rPr lang="en-US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-suite bathroom with double vanities and tub/shower combo and walk-in closets.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369" b="9369"/>
          <a:stretch/>
        </p:blipFill>
        <p:spPr>
          <a:xfrm>
            <a:off x="1412735" y="1676399"/>
            <a:ext cx="4946929" cy="317865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676399"/>
            <a:ext cx="1412734" cy="1059550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9665" y="1676399"/>
            <a:ext cx="1412734" cy="1059550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067300"/>
            <a:ext cx="2705100" cy="4991100"/>
          </a:xfrm>
          <a:prstGeom prst="rect">
            <a:avLst/>
          </a:prstGeom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5236" y="9534525"/>
            <a:ext cx="1784129" cy="29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8305800"/>
            <a:ext cx="1219200" cy="121920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2735951"/>
            <a:ext cx="1412734" cy="1059550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796055"/>
            <a:ext cx="1412736" cy="1058999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9664" y="2735950"/>
            <a:ext cx="1412736" cy="1059552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9664" y="3795502"/>
            <a:ext cx="1412736" cy="1059552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</p:spTree>
    <p:extLst>
      <p:ext uri="{BB962C8B-B14F-4D97-AF65-F5344CB8AC3E}">
        <p14:creationId xmlns:p14="http://schemas.microsoft.com/office/powerpoint/2010/main" val="13368855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122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Oak Bluff 7961 Shadow Oak Dr, North Charleston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Headquarters Island 0 Headquarters Plantation Dr, Johns Island</dc:title>
  <dc:creator>CVH360</dc:creator>
  <cp:lastModifiedBy>atp1313@gmail.com</cp:lastModifiedBy>
  <cp:revision>8</cp:revision>
  <dcterms:created xsi:type="dcterms:W3CDTF">2006-08-16T00:00:00Z</dcterms:created>
  <dcterms:modified xsi:type="dcterms:W3CDTF">2014-12-19T13:13:11Z</dcterms:modified>
</cp:coreProperties>
</file>