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43" y="-6017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wishneff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293926" cy="388266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historic downtown Charleston, this charming home is move-in ready and puts you at the center of it all! Talk about a great location...here you are close to many dining options including Butcher and Bee and Edmund's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Oast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(two blocks), Home Team BBQ and Lewis BBQ (0.3 miles), and Revelry Brewing (0.5 miles).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landscaping and a welcoming front porch greet you as you enter to find gorgeous hardwood floors, crown molding, a spacious living room and renovated kitchen with stainless steel appliances, granite counters, white cabinets, and a breakfast bar. The dining area off of the kitchen is the perfect spot for your meals and has access to the half bath. Upstairs are three bedrooms that share a stunning, fully renovated full bathroom that has a step-in tile shower. The screened-in back porch looks out to the backyard and garden area. Don’t miss out!</a:t>
            </a:r>
          </a:p>
          <a:p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Katie </a:t>
            </a:r>
            <a:r>
              <a:rPr lang="en-US" sz="1257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Wishneff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kwishneff@mattoneillteam.com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843-870-8784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567169"/>
            <a:ext cx="8229600" cy="919231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797 Meeting Street</a:t>
            </a:r>
          </a:p>
          <a:p>
            <a:pPr algn="ctr"/>
            <a:r>
              <a:rPr lang="en-US" sz="1571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North Central ~ Charleston, SC 29403 ~ MLS# 22000205 ~ $499,000</a:t>
            </a:r>
            <a:endParaRPr lang="en-US" sz="1571" i="1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54936" y="0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57358"/>
            <a:ext cx="1828800" cy="12312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5590292"/>
            <a:ext cx="1828800" cy="122318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6917366"/>
            <a:ext cx="1828800" cy="12361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-2"/>
            <a:ext cx="8229600" cy="479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Adjustment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75851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212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76</cp:revision>
  <dcterms:created xsi:type="dcterms:W3CDTF">2006-08-16T00:00:00Z</dcterms:created>
  <dcterms:modified xsi:type="dcterms:W3CDTF">2022-01-11T18:06:36Z</dcterms:modified>
</cp:coreProperties>
</file>