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9A1"/>
    <a:srgbClr val="7A600F"/>
    <a:srgbClr val="1EC2F3"/>
    <a:srgbClr val="FEB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11/5/2017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013"/>
            <a:ext cx="7772400" cy="1188523"/>
          </a:xfrm>
          <a:prstGeom prst="rect">
            <a:avLst/>
          </a:prstGeom>
          <a:solidFill>
            <a:srgbClr val="2369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2199" y="0"/>
            <a:ext cx="7228002" cy="1143000"/>
          </a:xfrm>
          <a:noFill/>
        </p:spPr>
        <p:txBody>
          <a:bodyPr anchor="ctr">
            <a:noAutofit/>
          </a:bodyPr>
          <a:lstStyle/>
          <a:p>
            <a:r>
              <a:rPr lang="en-US" sz="2400" b="1" dirty="0">
                <a:solidFill>
                  <a:schemeClr val="bg2">
                    <a:lumMod val="90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t>Open House November 7</a:t>
            </a:r>
            <a:r>
              <a:rPr lang="en-US" sz="2400" b="1" baseline="30000" dirty="0">
                <a:solidFill>
                  <a:schemeClr val="bg2">
                    <a:lumMod val="90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t>th</a:t>
            </a:r>
            <a:r>
              <a:rPr lang="en-US" sz="2400" b="1" dirty="0">
                <a:solidFill>
                  <a:schemeClr val="bg2">
                    <a:lumMod val="90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t> ~ 11:00a-1:00p</a:t>
            </a:r>
            <a:br>
              <a:rPr lang="en-US" sz="2400" b="1" dirty="0">
                <a:solidFill>
                  <a:schemeClr val="bg2">
                    <a:lumMod val="75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br>
            <a:r>
              <a:rPr lang="en-US" sz="1600" b="1" dirty="0">
                <a:solidFill>
                  <a:schemeClr val="bg2">
                    <a:lumMod val="75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t>Light Hors D'oeuvres By Private Chef Vince Dodson Of Love Bites. </a:t>
            </a:r>
            <a:br>
              <a:rPr lang="en-US" sz="1600" b="1" dirty="0">
                <a:solidFill>
                  <a:schemeClr val="bg2">
                    <a:lumMod val="75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br>
            <a:r>
              <a:rPr lang="en-US" sz="1600" b="1" dirty="0">
                <a:solidFill>
                  <a:schemeClr val="bg2">
                    <a:lumMod val="75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t>$2,000 Closing Bonus If Closed By December 15, 2017</a:t>
            </a:r>
            <a:br>
              <a:rPr lang="en-US" sz="1600" b="1" dirty="0">
                <a:solidFill>
                  <a:schemeClr val="bg2">
                    <a:lumMod val="75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br>
            <a:r>
              <a:rPr lang="en-US" sz="1600" b="1" dirty="0">
                <a:solidFill>
                  <a:schemeClr val="bg2">
                    <a:lumMod val="75000"/>
                  </a:schemeClr>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t>Drawing For $100 Starbucks Card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1154" y="8917423"/>
            <a:ext cx="2243146"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8917423"/>
            <a:ext cx="2901950" cy="861774"/>
          </a:xfrm>
          <a:prstGeom prst="rect">
            <a:avLst/>
          </a:prstGeom>
        </p:spPr>
        <p:txBody>
          <a:bodyPr wrap="square">
            <a:spAutoFit/>
          </a:bodyPr>
          <a:lstStyle/>
          <a:p>
            <a:r>
              <a:rPr lang="pt-BR" sz="1800" b="1" dirty="0">
                <a:latin typeface="Arial" panose="020B0604020202020204" pitchFamily="34" charset="0"/>
                <a:cs typeface="Arial" panose="020B0604020202020204" pitchFamily="34" charset="0"/>
              </a:rPr>
              <a:t>Kim Adinolfi</a:t>
            </a:r>
          </a:p>
          <a:p>
            <a:r>
              <a:rPr lang="pt-BR" sz="1600" dirty="0">
                <a:latin typeface="Arial" panose="020B0604020202020204" pitchFamily="34" charset="0"/>
                <a:cs typeface="Arial" panose="020B0604020202020204" pitchFamily="34" charset="0"/>
              </a:rPr>
              <a:t>843-452-9923</a:t>
            </a:r>
          </a:p>
          <a:p>
            <a:r>
              <a:rPr lang="en-US" sz="1600" dirty="0">
                <a:latin typeface="Arial" panose="020B0604020202020204" pitchFamily="34" charset="0"/>
                <a:cs typeface="Arial" panose="020B0604020202020204" pitchFamily="34" charset="0"/>
              </a:rPr>
              <a:t>kim.adinolfi@yahoo.com</a:t>
            </a:r>
          </a:p>
        </p:txBody>
      </p:sp>
      <p:sp>
        <p:nvSpPr>
          <p:cNvPr id="24" name="Rectangle 23"/>
          <p:cNvSpPr/>
          <p:nvPr/>
        </p:nvSpPr>
        <p:spPr>
          <a:xfrm>
            <a:off x="2031070" y="4222751"/>
            <a:ext cx="3645584" cy="1446550"/>
          </a:xfrm>
          <a:prstGeom prst="rect">
            <a:avLst/>
          </a:prstGeom>
        </p:spPr>
        <p:txBody>
          <a:bodyPr wrap="square">
            <a:spAutoFit/>
          </a:bodyPr>
          <a:lstStyle/>
          <a:p>
            <a:pPr algn="ctr"/>
            <a:r>
              <a:rPr lang="en-US" sz="2400" dirty="0">
                <a:solidFill>
                  <a:srgbClr val="2369A1"/>
                </a:solidFill>
                <a:latin typeface="Arial" panose="020B0604020202020204" pitchFamily="34" charset="0"/>
                <a:cs typeface="Arial" panose="020B0604020202020204" pitchFamily="34" charset="0"/>
              </a:rPr>
              <a:t>79 Society Street A</a:t>
            </a:r>
          </a:p>
          <a:p>
            <a:pPr algn="ctr"/>
            <a:endParaRPr lang="en-US" sz="1600" dirty="0">
              <a:solidFill>
                <a:srgbClr val="2369A1"/>
              </a:solidFill>
              <a:latin typeface="Arial" panose="020B0604020202020204" pitchFamily="34" charset="0"/>
              <a:cs typeface="Arial" panose="020B0604020202020204" pitchFamily="34" charset="0"/>
            </a:endParaRPr>
          </a:p>
          <a:p>
            <a:pPr algn="ctr"/>
            <a:r>
              <a:rPr lang="en-US" sz="1600" dirty="0">
                <a:solidFill>
                  <a:srgbClr val="2369A1"/>
                </a:solidFill>
                <a:latin typeface="Arial" panose="020B0604020202020204" pitchFamily="34" charset="0"/>
                <a:cs typeface="Arial" panose="020B0604020202020204" pitchFamily="34" charset="0"/>
              </a:rPr>
              <a:t>Charleston, SC 29401</a:t>
            </a:r>
          </a:p>
          <a:p>
            <a:pPr algn="ctr"/>
            <a:r>
              <a:rPr lang="en-US" sz="1600" dirty="0">
                <a:solidFill>
                  <a:srgbClr val="2369A1"/>
                </a:solidFill>
                <a:latin typeface="Arial" panose="020B0604020202020204" pitchFamily="34" charset="0"/>
                <a:cs typeface="Arial" panose="020B0604020202020204" pitchFamily="34" charset="0"/>
              </a:rPr>
              <a:t>MLS# 17019744</a:t>
            </a:r>
          </a:p>
          <a:p>
            <a:pPr algn="ctr"/>
            <a:r>
              <a:rPr lang="en-US" sz="1600" dirty="0">
                <a:solidFill>
                  <a:srgbClr val="2369A1"/>
                </a:solidFill>
                <a:latin typeface="Arial" panose="020B0604020202020204" pitchFamily="34" charset="0"/>
                <a:cs typeface="Arial" panose="020B0604020202020204" pitchFamily="34" charset="0"/>
              </a:rPr>
              <a:t>$690,000</a:t>
            </a:r>
            <a:endParaRPr lang="en-US" sz="1200" dirty="0">
              <a:solidFill>
                <a:srgbClr val="2369A1"/>
              </a:solidFill>
              <a:latin typeface="Arial" panose="020B0604020202020204" pitchFamily="34" charset="0"/>
              <a:cs typeface="Arial" panose="020B0604020202020204" pitchFamily="34" charset="0"/>
            </a:endParaRPr>
          </a:p>
        </p:txBody>
      </p:sp>
      <p:sp>
        <p:nvSpPr>
          <p:cNvPr id="3" name="Rectangle 2"/>
          <p:cNvSpPr/>
          <p:nvPr/>
        </p:nvSpPr>
        <p:spPr>
          <a:xfrm>
            <a:off x="0" y="5838477"/>
            <a:ext cx="7772399" cy="1384995"/>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Immaculate 2 bedroom 2 bath unit in the heart of downtown Charleston. Walking distance to King St. where you can enjoy the famed shopping, dining and all the historical qualities of downtown Charleston. This charming, elegant and upscale unit features granite countertops, custom cabinetry, crown molding, indirect up-lighting, sound insulating double plastered ceilings in both bedrooms and so much more. Enjoy simplified living with this deferred maintenance high quality home. A must see! This unit includes one off street stacked parking space.</a:t>
            </a:r>
          </a:p>
        </p:txBody>
      </p:sp>
      <p:pic>
        <p:nvPicPr>
          <p:cNvPr id="25"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88170" y="1272001"/>
            <a:ext cx="3794883" cy="2846160"/>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9781401"/>
            <a:ext cx="7772400" cy="276999"/>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Armada Realty Group | 7301 Rivers Ave. Ste 182 | N Charleston, SC 29406</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25" y="1272001"/>
            <a:ext cx="1828800" cy="13715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25" y="4222751"/>
            <a:ext cx="1828800" cy="13715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2899" y="2746562"/>
            <a:ext cx="1828800" cy="137159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2899" y="4222751"/>
            <a:ext cx="1828800" cy="1371599"/>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3983" y="7467600"/>
            <a:ext cx="1828800" cy="137159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25" y="2746562"/>
            <a:ext cx="1828800" cy="1371599"/>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25" y="7467600"/>
            <a:ext cx="1828800" cy="1371599"/>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8441" y="7467600"/>
            <a:ext cx="1828800" cy="1371599"/>
          </a:xfrm>
          <a:prstGeom prst="rect">
            <a:avLst/>
          </a:prstGeom>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2899" y="7467600"/>
            <a:ext cx="1828800" cy="1371599"/>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72899" y="1272001"/>
            <a:ext cx="1828800" cy="1371599"/>
          </a:xfrm>
          <a:prstGeom prst="rect">
            <a:avLst/>
          </a:prstGeom>
        </p:spPr>
      </p:pic>
    </p:spTree>
    <p:extLst>
      <p:ext uri="{BB962C8B-B14F-4D97-AF65-F5344CB8AC3E}">
        <p14:creationId xmlns:p14="http://schemas.microsoft.com/office/powerpoint/2010/main" val="317725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134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Open House November 7th ~ 11:00a-1:00p Light Hors D'oeuvres By Private Chef Vince Dodson Of Love Bites.  $2,000 Closing Bonus If Closed By December 15, 2017 Drawing For $100 Starbucks Card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Opportunity!</dc:title>
  <dc:creator>CVH360</dc:creator>
  <cp:lastModifiedBy>A. Thomas Price</cp:lastModifiedBy>
  <cp:revision>32</cp:revision>
  <dcterms:created xsi:type="dcterms:W3CDTF">2006-08-16T00:00:00Z</dcterms:created>
  <dcterms:modified xsi:type="dcterms:W3CDTF">2017-11-05T23:54:29Z</dcterms:modified>
</cp:coreProperties>
</file>