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818" y="12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8/16/2018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19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14" y="4393047"/>
            <a:ext cx="7772400" cy="87443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2400" dirty="0">
              <a:solidFill>
                <a:schemeClr val="bg2">
                  <a:lumMod val="50000"/>
                </a:schemeClr>
              </a:solidFill>
              <a:latin typeface="Palatino Linotype" panose="02040502050505030304" pitchFamily="18" charset="0"/>
            </a:endParaRPr>
          </a:p>
          <a:p>
            <a:pPr algn="ctr"/>
            <a:r>
              <a:rPr lang="en-US" sz="2400" dirty="0">
                <a:solidFill>
                  <a:schemeClr val="bg2">
                    <a:lumMod val="50000"/>
                  </a:schemeClr>
                </a:solidFill>
                <a:latin typeface="Palatino Linotype" panose="02040502050505030304" pitchFamily="18" charset="0"/>
              </a:rPr>
              <a:t>79 Society Street D</a:t>
            </a:r>
          </a:p>
          <a:p>
            <a:pPr algn="ctr"/>
            <a:r>
              <a:rPr lang="en-US" sz="1800" dirty="0">
                <a:solidFill>
                  <a:schemeClr val="bg2">
                    <a:lumMod val="50000"/>
                  </a:schemeClr>
                </a:solidFill>
                <a:latin typeface="Palatino Linotype" panose="02040502050505030304" pitchFamily="18" charset="0"/>
              </a:rPr>
              <a:t>Downtown ~ Charleston, SC 29401 ~ MLS# 18017267 ~ $669,000</a:t>
            </a: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832238" y="5392134"/>
            <a:ext cx="4113176" cy="6777965"/>
          </a:xfrm>
        </p:spPr>
        <p:txBody>
          <a:bodyPr anchor="ctr">
            <a:noAutofit/>
          </a:bodyPr>
          <a:lstStyle/>
          <a:p>
            <a:r>
              <a:rPr lang="en-US" sz="1500" dirty="0">
                <a:solidFill>
                  <a:schemeClr val="bg2">
                    <a:lumMod val="25000"/>
                  </a:schemeClr>
                </a:solidFill>
                <a:latin typeface="Palatino Linotype" panose="02040502050505030304" pitchFamily="18" charset="0"/>
                <a:cs typeface="Times New Roman" panose="02020603050405020304" pitchFamily="18" charset="0"/>
              </a:rPr>
              <a:t>Luxurious, fully furnished, maintenance-free living in downtown Charleston is where its at with this amazing second and third level unit. </a:t>
            </a:r>
          </a:p>
          <a:p>
            <a:endParaRPr lang="en-US" sz="1500" dirty="0">
              <a:solidFill>
                <a:schemeClr val="bg2">
                  <a:lumMod val="25000"/>
                </a:schemeClr>
              </a:solidFill>
              <a:latin typeface="Palatino Linotype" panose="02040502050505030304" pitchFamily="18" charset="0"/>
              <a:cs typeface="Times New Roman" panose="02020603050405020304" pitchFamily="18" charset="0"/>
            </a:endParaRPr>
          </a:p>
          <a:p>
            <a:r>
              <a:rPr lang="en-US" sz="1500" dirty="0">
                <a:solidFill>
                  <a:schemeClr val="bg2">
                    <a:lumMod val="25000"/>
                  </a:schemeClr>
                </a:solidFill>
                <a:latin typeface="Palatino Linotype" panose="02040502050505030304" pitchFamily="18" charset="0"/>
                <a:cs typeface="Times New Roman" panose="02020603050405020304" pitchFamily="18" charset="0"/>
              </a:rPr>
              <a:t>This renovated historic Charleston single with the classic side porches is set to impress with gorgeous hardwood floors, a granite kitchen with a breakfast bar and an </a:t>
            </a:r>
            <a:r>
              <a:rPr lang="en-US" sz="1500" dirty="0" err="1">
                <a:solidFill>
                  <a:schemeClr val="bg2">
                    <a:lumMod val="25000"/>
                  </a:schemeClr>
                </a:solidFill>
                <a:latin typeface="Palatino Linotype" panose="02040502050505030304" pitchFamily="18" charset="0"/>
                <a:cs typeface="Times New Roman" panose="02020603050405020304" pitchFamily="18" charset="0"/>
              </a:rPr>
              <a:t>en</a:t>
            </a:r>
            <a:r>
              <a:rPr lang="en-US" sz="1500" dirty="0">
                <a:solidFill>
                  <a:schemeClr val="bg2">
                    <a:lumMod val="25000"/>
                  </a:schemeClr>
                </a:solidFill>
                <a:latin typeface="Palatino Linotype" panose="02040502050505030304" pitchFamily="18" charset="0"/>
                <a:cs typeface="Times New Roman" panose="02020603050405020304" pitchFamily="18" charset="0"/>
              </a:rPr>
              <a:t>-suite bath with a walk-in shower in the owner's retreat. There's great use of the space with plenty of built-in storage. </a:t>
            </a:r>
          </a:p>
          <a:p>
            <a:endParaRPr lang="en-US" sz="1500" dirty="0">
              <a:solidFill>
                <a:schemeClr val="bg2">
                  <a:lumMod val="25000"/>
                </a:schemeClr>
              </a:solidFill>
              <a:latin typeface="Palatino Linotype" panose="02040502050505030304" pitchFamily="18" charset="0"/>
              <a:cs typeface="Times New Roman" panose="02020603050405020304" pitchFamily="18" charset="0"/>
            </a:endParaRPr>
          </a:p>
          <a:p>
            <a:r>
              <a:rPr lang="en-US" sz="1500" dirty="0">
                <a:solidFill>
                  <a:schemeClr val="bg2">
                    <a:lumMod val="25000"/>
                  </a:schemeClr>
                </a:solidFill>
                <a:latin typeface="Palatino Linotype" panose="02040502050505030304" pitchFamily="18" charset="0"/>
                <a:cs typeface="Times New Roman" panose="02020603050405020304" pitchFamily="18" charset="0"/>
              </a:rPr>
              <a:t>Two bedrooms each with a built-in seat by the window, a full bath with a walk-in shower and a laundry area complete the upper level.</a:t>
            </a:r>
          </a:p>
          <a:p>
            <a:endParaRPr lang="en-US" sz="1500" dirty="0">
              <a:solidFill>
                <a:schemeClr val="bg2">
                  <a:lumMod val="25000"/>
                </a:schemeClr>
              </a:solidFill>
              <a:latin typeface="Palatino Linotype" panose="02040502050505030304" pitchFamily="18" charset="0"/>
              <a:cs typeface="Times New Roman" panose="02020603050405020304" pitchFamily="18" charset="0"/>
            </a:endParaRPr>
          </a:p>
          <a:p>
            <a:r>
              <a:rPr lang="en-US" sz="1500" dirty="0">
                <a:solidFill>
                  <a:schemeClr val="bg2">
                    <a:lumMod val="25000"/>
                  </a:schemeClr>
                </a:solidFill>
                <a:latin typeface="Palatino Linotype" panose="02040502050505030304" pitchFamily="18" charset="0"/>
                <a:cs typeface="Times New Roman" panose="02020603050405020304" pitchFamily="18" charset="0"/>
              </a:rPr>
              <a:t>You are literally just steps from delicious dining and amazing shopping on King Street. The relaxing Marion Square, city market and waterfront park at all are within walking distance. This unit shows like a model. Incredible Location!</a:t>
            </a:r>
          </a:p>
          <a:p>
            <a:endParaRPr lang="en-US" sz="1500" dirty="0">
              <a:solidFill>
                <a:schemeClr val="bg2">
                  <a:lumMod val="25000"/>
                </a:schemeClr>
              </a:solidFill>
              <a:latin typeface="Palatino Linotype" panose="02040502050505030304" pitchFamily="18" charset="0"/>
              <a:cs typeface="Times New Roman" panose="02020603050405020304" pitchFamily="18" charset="0"/>
            </a:endParaRPr>
          </a:p>
          <a:p>
            <a:r>
              <a:rPr lang="en-US" sz="1500" dirty="0">
                <a:solidFill>
                  <a:schemeClr val="bg2">
                    <a:lumMod val="25000"/>
                  </a:schemeClr>
                </a:solidFill>
                <a:latin typeface="Palatino Linotype" panose="02040502050505030304" pitchFamily="18" charset="0"/>
                <a:cs typeface="Times New Roman" panose="02020603050405020304" pitchFamily="18" charset="0"/>
              </a:rPr>
              <a:t>Home comes fully furnished including both TVs!</a:t>
            </a:r>
            <a:endParaRPr lang="en-US" sz="1500" b="1"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4182" y="0"/>
            <a:ext cx="7776582" cy="769441"/>
          </a:xfrm>
          <a:prstGeom prst="rect">
            <a:avLst/>
          </a:prstGeom>
        </p:spPr>
        <p:txBody>
          <a:bodyPr wrap="square">
            <a:spAutoFit/>
          </a:bodyPr>
          <a:lstStyle/>
          <a:p>
            <a:r>
              <a:rPr lang="en-US" sz="44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Incredible Downtown Location!</a:t>
            </a:r>
            <a:endParaRPr lang="en-US" sz="44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9002" y="6815686"/>
            <a:ext cx="1828800" cy="1216152"/>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9002" y="5433508"/>
            <a:ext cx="1828800" cy="1216152"/>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9002" y="10962220"/>
            <a:ext cx="1828800"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9002" y="8197864"/>
            <a:ext cx="1828800" cy="1216152"/>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9002" y="9580042"/>
            <a:ext cx="1828800" cy="1216152"/>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52602" y="6815686"/>
            <a:ext cx="1828800" cy="1216152"/>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2602" y="5433508"/>
            <a:ext cx="1828800" cy="1216152"/>
          </a:xfrm>
          <a:prstGeom prst="rect">
            <a:avLst/>
          </a:prstGeom>
        </p:spPr>
      </p:pic>
      <p:pic>
        <p:nvPicPr>
          <p:cNvPr id="24" name="Picture 2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52602" y="10962220"/>
            <a:ext cx="1828800" cy="1216152"/>
          </a:xfrm>
          <a:prstGeom prst="rect">
            <a:avLst/>
          </a:prstGeom>
        </p:spPr>
      </p:pic>
      <p:pic>
        <p:nvPicPr>
          <p:cNvPr id="25" name="Picture 2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952602" y="8197864"/>
            <a:ext cx="1828800" cy="1216152"/>
          </a:xfrm>
          <a:prstGeom prst="rect">
            <a:avLst/>
          </a:prstGeom>
        </p:spPr>
      </p:pic>
      <p:pic>
        <p:nvPicPr>
          <p:cNvPr id="26" name="Picture 25"/>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52602" y="9580042"/>
            <a:ext cx="1828800" cy="1216152"/>
          </a:xfrm>
          <a:prstGeom prst="rect">
            <a:avLst/>
          </a:prstGeom>
        </p:spPr>
      </p:pic>
      <p:pic>
        <p:nvPicPr>
          <p:cNvPr id="27" name="Picture 26">
            <a:extLst>
              <a:ext uri="{FF2B5EF4-FFF2-40B4-BE49-F238E27FC236}">
                <a16:creationId xmlns:a16="http://schemas.microsoft.com/office/drawing/2014/main" id="{F5190EF8-4F54-4FA9-B36C-25C7B51A7624}"/>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400800" y="67001"/>
            <a:ext cx="1295400" cy="644199"/>
          </a:xfrm>
          <a:prstGeom prst="rect">
            <a:avLst/>
          </a:prstGeom>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182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2018-08-16T19:26:23Z</dcterms:modified>
</cp:coreProperties>
</file>