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16" y="-11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2">
            <a:extLst>
              <a:ext uri="{28A0092B-C50C-407E-A947-70E740481C1C}">
                <a14:useLocalDpi xmlns:a14="http://schemas.microsoft.com/office/drawing/2010/main" val="0"/>
              </a:ext>
            </a:extLst>
          </a:blip>
          <a:srcRect r="18627" b="2336"/>
          <a:stretch/>
        </p:blipFill>
        <p:spPr>
          <a:xfrm>
            <a:off x="-1" y="1953"/>
            <a:ext cx="6324599" cy="5057043"/>
          </a:xfrm>
          <a:prstGeom prst="rect">
            <a:avLst/>
          </a:prstGeom>
        </p:spPr>
      </p:pic>
      <p:sp>
        <p:nvSpPr>
          <p:cNvPr id="8" name="Rectangle 7"/>
          <p:cNvSpPr/>
          <p:nvPr/>
        </p:nvSpPr>
        <p:spPr>
          <a:xfrm>
            <a:off x="0" y="142875"/>
            <a:ext cx="6400800" cy="707886"/>
          </a:xfrm>
          <a:prstGeom prst="rect">
            <a:avLst/>
          </a:prstGeom>
        </p:spPr>
        <p:txBody>
          <a:bodyPr wrap="square" anchor="t">
            <a:spAutoFit/>
          </a:bodyPr>
          <a:lstStyle/>
          <a:p>
            <a:pPr algn="ctr"/>
            <a:r>
              <a:rPr lang="en-US" b="1" dirty="0">
                <a:solidFill>
                  <a:schemeClr val="bg1"/>
                </a:solidFill>
                <a:latin typeface="Century Gothic" panose="020B0502020202020204" pitchFamily="34" charset="0"/>
              </a:rPr>
              <a:t>Price Reduced $15,000!</a:t>
            </a:r>
          </a:p>
          <a:p>
            <a:pPr algn="ctr"/>
            <a:r>
              <a:rPr lang="en-US" b="1" dirty="0">
                <a:solidFill>
                  <a:schemeClr val="bg1"/>
                </a:solidFill>
                <a:latin typeface="Century Gothic" panose="020B0502020202020204" pitchFamily="34" charset="0"/>
              </a:rPr>
              <a:t>Bring All Offers!!</a:t>
            </a:r>
          </a:p>
        </p:txBody>
      </p:sp>
      <p:sp>
        <p:nvSpPr>
          <p:cNvPr id="2" name="Title 1"/>
          <p:cNvSpPr>
            <a:spLocks noGrp="1"/>
          </p:cNvSpPr>
          <p:nvPr>
            <p:ph type="ctrTitle"/>
          </p:nvPr>
        </p:nvSpPr>
        <p:spPr>
          <a:xfrm rot="16200000">
            <a:off x="5224463" y="2778490"/>
            <a:ext cx="7915275" cy="2362201"/>
          </a:xfrm>
          <a:gradFill flip="none" rotWithShape="1">
            <a:gsLst>
              <a:gs pos="29200">
                <a:srgbClr val="F3F2EA">
                  <a:alpha val="50000"/>
                </a:srgbClr>
              </a:gs>
              <a:gs pos="0">
                <a:schemeClr val="bg2">
                  <a:alpha val="0"/>
                </a:schemeClr>
              </a:gs>
              <a:gs pos="100000">
                <a:schemeClr val="bg1"/>
              </a:gs>
            </a:gsLst>
            <a:lin ang="5400000" scaled="1"/>
            <a:tileRect/>
          </a:gradFill>
        </p:spPr>
        <p:txBody>
          <a:bodyPr anchor="ctr">
            <a:noAutofit/>
          </a:bodyPr>
          <a:lstStyle/>
          <a:p>
            <a:pPr algn="r"/>
            <a:r>
              <a:rPr lang="en-US" sz="1500" b="1" dirty="0">
                <a:latin typeface="Georgia" panose="02040502050405020303" pitchFamily="18" charset="0"/>
                <a:cs typeface="Microsoft Sans Serif" panose="020B0604020202020204" pitchFamily="34" charset="0"/>
              </a:rPr>
              <a:t> </a:t>
            </a:r>
          </a:p>
        </p:txBody>
      </p:sp>
      <p:sp>
        <p:nvSpPr>
          <p:cNvPr id="3" name="Subtitle 2"/>
          <p:cNvSpPr>
            <a:spLocks noGrp="1"/>
          </p:cNvSpPr>
          <p:nvPr>
            <p:ph type="subTitle" idx="1"/>
          </p:nvPr>
        </p:nvSpPr>
        <p:spPr>
          <a:xfrm>
            <a:off x="0" y="6144992"/>
            <a:ext cx="6400799" cy="2913527"/>
          </a:xfrm>
          <a:noFill/>
        </p:spPr>
        <p:txBody>
          <a:bodyPr anchor="ctr">
            <a:noAutofit/>
          </a:bodyPr>
          <a:lstStyle/>
          <a:p>
            <a:r>
              <a:rPr lang="en-US" sz="1700" dirty="0">
                <a:solidFill>
                  <a:schemeClr val="bg1">
                    <a:lumMod val="50000"/>
                  </a:schemeClr>
                </a:solidFill>
                <a:latin typeface="Century Gothic" panose="020B0502020202020204" pitchFamily="34" charset="0"/>
                <a:cs typeface="Microsoft Sans Serif" panose="020B0604020202020204" pitchFamily="34" charset="0"/>
              </a:rPr>
              <a:t>Welcome to the King Street Historic District of downtown Charleston. This beautiful condo is steps from the action on King Street without the noise. Built in 1990 and remodeled in 2015, this condo has the location and charm of old Charleston with the modern conveniences of new construction. It features a beautiful living space open to the kitchen with stainless appliances, granite counters, gorgeous master bedroom suite with new AC and water heater. This is a 3 bedroom 2 bath condo located within walking distance of everything that defines Charleston.</a:t>
            </a:r>
            <a:endParaRPr lang="en-US" sz="1700" u="sng" dirty="0">
              <a:solidFill>
                <a:schemeClr val="bg1">
                  <a:lumMod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7620000" y="-735061"/>
            <a:ext cx="4461510"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Just Listed on Daniel Island</a:t>
            </a:r>
          </a:p>
        </p:txBody>
      </p:sp>
      <p:sp>
        <p:nvSpPr>
          <p:cNvPr id="20" name="Rectangle 19"/>
          <p:cNvSpPr/>
          <p:nvPr/>
        </p:nvSpPr>
        <p:spPr>
          <a:xfrm>
            <a:off x="0" y="9658290"/>
            <a:ext cx="6400798" cy="400110"/>
          </a:xfrm>
          <a:prstGeom prst="rect">
            <a:avLst/>
          </a:prstGeom>
        </p:spPr>
        <p:txBody>
          <a:bodyPr wrap="square">
            <a:spAutoFit/>
          </a:bodyPr>
          <a:lstStyle/>
          <a:p>
            <a:pPr algn="ctr"/>
            <a:r>
              <a:rPr lang="en-US" sz="1000" dirty="0">
                <a:latin typeface="Century Gothic" panose="020B0502020202020204" pitchFamily="34" charset="0"/>
                <a:cs typeface="Microsoft Sans Serif" panose="020B0604020202020204" pitchFamily="34" charset="0"/>
              </a:rPr>
              <a:t>Sell Your Way | 1170 Folly Rd | Charleston, SC 29412</a:t>
            </a:r>
          </a:p>
          <a:p>
            <a:pPr algn="ctr"/>
            <a:r>
              <a:rPr lang="en-US" sz="1000" dirty="0">
                <a:latin typeface="Century Gothic" panose="020B0502020202020204" pitchFamily="34" charset="0"/>
                <a:cs typeface="Microsoft Sans Serif" panose="020B0604020202020204" pitchFamily="34" charset="0"/>
              </a:rPr>
              <a:t>http://sellyourwayrealestate.com</a:t>
            </a:r>
          </a:p>
        </p:txBody>
      </p:sp>
      <p:sp>
        <p:nvSpPr>
          <p:cNvPr id="21" name="Rectangle 20"/>
          <p:cNvSpPr/>
          <p:nvPr/>
        </p:nvSpPr>
        <p:spPr>
          <a:xfrm>
            <a:off x="0" y="9123402"/>
            <a:ext cx="6400799" cy="553998"/>
          </a:xfrm>
          <a:prstGeom prst="rect">
            <a:avLst/>
          </a:prstGeom>
        </p:spPr>
        <p:txBody>
          <a:bodyPr wrap="square">
            <a:spAutoFit/>
          </a:bodyPr>
          <a:lstStyle/>
          <a:p>
            <a:pPr algn="ctr"/>
            <a:r>
              <a:rPr lang="en-US" sz="1600" b="1" dirty="0">
                <a:latin typeface="Century Gothic" panose="020B0502020202020204" pitchFamily="34" charset="0"/>
                <a:cs typeface="Microsoft Sans Serif" panose="020B0604020202020204" pitchFamily="34" charset="0"/>
              </a:rPr>
              <a:t>Mary Shannon Swanson</a:t>
            </a:r>
          </a:p>
          <a:p>
            <a:pPr algn="ctr"/>
            <a:r>
              <a:rPr lang="en-US" sz="1400" dirty="0">
                <a:latin typeface="Century Gothic" panose="020B0502020202020204" pitchFamily="34" charset="0"/>
              </a:rPr>
              <a:t>(843) 296-6565 | maryshannon@sellyourwayrealestate.com</a:t>
            </a:r>
            <a:endParaRPr lang="en-US" sz="1400" dirty="0">
              <a:latin typeface="Century Gothic" panose="020B0502020202020204" pitchFamily="34" charset="0"/>
              <a:cs typeface="Microsoft Sans Serif" panose="020B0604020202020204" pitchFamily="34" charset="0"/>
            </a:endParaRP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800" y="1953"/>
            <a:ext cx="1371600" cy="2057400"/>
          </a:xfrm>
          <a:prstGeom prst="rect">
            <a:avLst/>
          </a:prstGeom>
          <a:ln w="6350">
            <a:noFill/>
          </a:ln>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00800" y="2145470"/>
            <a:ext cx="1371600" cy="913764"/>
          </a:xfrm>
          <a:prstGeom prst="rect">
            <a:avLst/>
          </a:prstGeom>
          <a:ln w="6350">
            <a:noFill/>
          </a:ln>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0800" y="3145351"/>
            <a:ext cx="1371600" cy="913764"/>
          </a:xfrm>
          <a:prstGeom prst="rect">
            <a:avLst/>
          </a:prstGeom>
          <a:ln w="6350">
            <a:noFill/>
          </a:ln>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00800" y="4145232"/>
            <a:ext cx="1371600" cy="913764"/>
          </a:xfrm>
          <a:prstGeom prst="rect">
            <a:avLst/>
          </a:prstGeom>
          <a:ln w="6350">
            <a:noFill/>
          </a:ln>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00800" y="5145113"/>
            <a:ext cx="1371600" cy="913764"/>
          </a:xfrm>
          <a:prstGeom prst="rect">
            <a:avLst/>
          </a:prstGeom>
          <a:ln w="6350">
            <a:no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00800" y="7144875"/>
            <a:ext cx="1371600" cy="913764"/>
          </a:xfrm>
          <a:prstGeom prst="rect">
            <a:avLst/>
          </a:prstGeom>
          <a:ln w="6350">
            <a:noFill/>
          </a:ln>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00800" y="8144756"/>
            <a:ext cx="1371600" cy="913764"/>
          </a:xfrm>
          <a:prstGeom prst="rect">
            <a:avLst/>
          </a:prstGeom>
          <a:ln w="6350">
            <a:noFill/>
          </a:ln>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00800" y="6144994"/>
            <a:ext cx="1371600" cy="913764"/>
          </a:xfrm>
          <a:prstGeom prst="rect">
            <a:avLst/>
          </a:prstGeom>
          <a:ln w="6350">
            <a:noFill/>
          </a:ln>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00800" y="9144636"/>
            <a:ext cx="1371600" cy="913764"/>
          </a:xfrm>
          <a:prstGeom prst="rect">
            <a:avLst/>
          </a:prstGeom>
          <a:ln w="6350">
            <a:noFill/>
          </a:ln>
        </p:spPr>
      </p:pic>
      <p:sp>
        <p:nvSpPr>
          <p:cNvPr id="4" name="Rectangle 3"/>
          <p:cNvSpPr/>
          <p:nvPr/>
        </p:nvSpPr>
        <p:spPr>
          <a:xfrm>
            <a:off x="0" y="5145113"/>
            <a:ext cx="6410438" cy="954107"/>
          </a:xfrm>
          <a:prstGeom prst="rect">
            <a:avLst/>
          </a:prstGeom>
        </p:spPr>
        <p:txBody>
          <a:bodyPr wrap="square">
            <a:spAutoFit/>
          </a:bodyPr>
          <a:lstStyle/>
          <a:p>
            <a:pPr algn="ctr"/>
            <a:r>
              <a:rPr lang="en-US" sz="2400" b="1" dirty="0">
                <a:latin typeface="Century Gothic" panose="020B0502020202020204" pitchFamily="34" charset="0"/>
                <a:cs typeface="Microsoft Sans Serif" panose="020B0604020202020204" pitchFamily="34" charset="0"/>
              </a:rPr>
              <a:t>79 Society Street D</a:t>
            </a:r>
            <a:br>
              <a:rPr lang="en-US" b="1" dirty="0">
                <a:latin typeface="Century Gothic" panose="020B0502020202020204" pitchFamily="34" charset="0"/>
                <a:cs typeface="Microsoft Sans Serif" panose="020B0604020202020204" pitchFamily="34" charset="0"/>
              </a:rPr>
            </a:br>
            <a:r>
              <a:rPr lang="en-US" sz="1600" b="1" dirty="0">
                <a:latin typeface="Century Gothic" panose="020B0502020202020204" pitchFamily="34" charset="0"/>
                <a:cs typeface="Microsoft Sans Serif" panose="020B0604020202020204" pitchFamily="34" charset="0"/>
              </a:rPr>
              <a:t>Charleston, SC 29401</a:t>
            </a:r>
          </a:p>
          <a:p>
            <a:pPr algn="ctr"/>
            <a:r>
              <a:rPr lang="en-US" sz="1600" b="1" dirty="0">
                <a:latin typeface="Century Gothic" panose="020B0502020202020204" pitchFamily="34" charset="0"/>
                <a:cs typeface="Microsoft Sans Serif" panose="020B0604020202020204" pitchFamily="34" charset="0"/>
              </a:rPr>
              <a:t>MLS# 17025265 ~ $695,000</a:t>
            </a:r>
            <a:endParaRPr lang="en-US" sz="1600" dirty="0">
              <a:latin typeface="Century Gothic" panose="020B0502020202020204" pitchFamily="34"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TotalTime>
  <Words>141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Century Gothic</vt:lpstr>
      <vt:lpstr>Gabriola</vt:lpstr>
      <vt:lpstr>Georgia</vt:lpstr>
      <vt:lpstr>Microsoft Sans Serif</vt:lpstr>
      <vt:lpstr>Office Theme</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2017-11-21T19:59:13Z</dcterms:modified>
</cp:coreProperties>
</file>