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322" y="12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341B2-F43D-4D5A-9C33-4F7B20CB95A3}" type="datetimeFigureOut">
              <a:rPr lang="en-US" smtClean="0"/>
              <a:t>5/16/2017</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65D7B-A1DA-48BE-9D2C-91B3DF947D48}" type="slidenum">
              <a:rPr lang="en-US" smtClean="0"/>
              <a:t>‹#›</a:t>
            </a:fld>
            <a:endParaRPr lang="en-US"/>
          </a:p>
        </p:txBody>
      </p:sp>
    </p:spTree>
    <p:extLst>
      <p:ext uri="{BB962C8B-B14F-4D97-AF65-F5344CB8AC3E}">
        <p14:creationId xmlns:p14="http://schemas.microsoft.com/office/powerpoint/2010/main" val="1102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65D7B-A1DA-48BE-9D2C-91B3DF947D48}" type="slidenum">
              <a:rPr lang="en-US" smtClean="0"/>
              <a:t>1</a:t>
            </a:fld>
            <a:endParaRPr lang="en-US"/>
          </a:p>
        </p:txBody>
      </p:sp>
    </p:spTree>
    <p:extLst>
      <p:ext uri="{BB962C8B-B14F-4D97-AF65-F5344CB8AC3E}">
        <p14:creationId xmlns:p14="http://schemas.microsoft.com/office/powerpoint/2010/main" val="115566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5/16/2017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image" Target="../media/image1.jpg"/><Relationship Id="rId7" Type="http://schemas.openxmlformats.org/officeDocument/2006/relationships/hyperlink" Target="http://www.agentownedrealty.com/" TargetMode="Externa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5" Type="http://schemas.openxmlformats.org/officeDocument/2006/relationships/image" Target="../media/image11.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40258" y="457200"/>
            <a:ext cx="4491885" cy="3041051"/>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640258" y="-70188"/>
            <a:ext cx="4491885"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Price reduced $60K ~ Seller Motivated</a:t>
            </a:r>
          </a:p>
        </p:txBody>
      </p:sp>
      <p:sp>
        <p:nvSpPr>
          <p:cNvPr id="2" name="Title 1"/>
          <p:cNvSpPr>
            <a:spLocks noGrp="1"/>
          </p:cNvSpPr>
          <p:nvPr>
            <p:ph type="ctrTitle"/>
          </p:nvPr>
        </p:nvSpPr>
        <p:spPr>
          <a:xfrm>
            <a:off x="1" y="3429000"/>
            <a:ext cx="7772399"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79 Secession Street</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Ion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 SC 29464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16004007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$1,195,000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 y="4114801"/>
            <a:ext cx="7772399" cy="3726812"/>
          </a:xfrm>
        </p:spPr>
        <p:txBody>
          <a:bodyPr anchor="ctr">
            <a:noAutofit/>
          </a:bodyPr>
          <a:lstStyle/>
          <a:p>
            <a:r>
              <a:rPr lang="en-US" sz="1300" dirty="0">
                <a:solidFill>
                  <a:schemeClr val="tx1"/>
                </a:solidFill>
                <a:latin typeface="Georgia" panose="02040502050405020303" pitchFamily="18" charset="0"/>
                <a:cs typeface="Microsoft Sans Serif" panose="020B0604020202020204" pitchFamily="34" charset="0"/>
              </a:rPr>
              <a:t>Gorgeous 4 bedroom, 4.5 bath custom built home with a carriage house in desirable Ion! Features: gourmet kitchen, separate living and dining room, open floor plan, handsome heart pine floors, custom kitchen cabinets, granite counter tops, high end appliances, farm sink, an abundance of natural light, heavy crown molding, and many high-end extras. The owners have added a cozy breakfast nook off the kitchen and a wonderful mud room at the rear entrance with lots of storage. Upstairs has the master bedroom, walk-in closet, spa-like bath with separate shower, garden tub, dual sinks and 2 additional large bedrooms and a full bath. The third floor offers a large flex room-media/office/playroom/bedroom and full bath. This perfect home is located on a quiet street near a play park and Westlake.</a:t>
            </a:r>
          </a:p>
          <a:p>
            <a:r>
              <a:rPr lang="en-US" sz="1300" dirty="0">
                <a:solidFill>
                  <a:schemeClr val="tx1"/>
                </a:solidFill>
                <a:latin typeface="Georgia" panose="02040502050405020303" pitchFamily="18" charset="0"/>
                <a:cs typeface="Microsoft Sans Serif" panose="020B0604020202020204" pitchFamily="34" charset="0"/>
              </a:rPr>
              <a:t>In addition, there is a wonderful deck overlooking fenced in back yard. One of the best carriage houses in I'ON (400 square feet included in footage above) with mother in law suite includes kitchenette, den, bedroom and full bath over the two car garage. Ask your agent about the rental possibility of the carriage house. Ion in Mount Pleasant, SC is a wonderfully landscaped community with its own shops and restaurants, amphitheater, boat ramp, dock, play park, walking trials, green space, community pool and a clubhouse!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and community that offers as much.</a:t>
            </a:r>
          </a:p>
        </p:txBody>
      </p:sp>
      <p:sp>
        <p:nvSpPr>
          <p:cNvPr id="10" name="Down Ribbon 9"/>
          <p:cNvSpPr/>
          <p:nvPr/>
        </p:nvSpPr>
        <p:spPr>
          <a:xfrm>
            <a:off x="-4745649" y="744913"/>
            <a:ext cx="4533482"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b="1" i="1" dirty="0">
                <a:solidFill>
                  <a:schemeClr val="tx1"/>
                </a:solidFill>
                <a:latin typeface="Gabriola" panose="04040605051002020D02" pitchFamily="82" charset="0"/>
              </a:rPr>
              <a:t>Price reduced $60K ~ Seller Motivated</a:t>
            </a:r>
          </a:p>
        </p:txBody>
      </p:sp>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 y="7866542"/>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15947" y="7866543"/>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155694" y="7866542"/>
            <a:ext cx="1463039" cy="97265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40088" y="7866542"/>
            <a:ext cx="1463039" cy="97265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695440" y="7866542"/>
            <a:ext cx="1461013" cy="97265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72737" y="76200"/>
            <a:ext cx="7626927" cy="3422051"/>
            <a:chOff x="76200" y="76200"/>
            <a:chExt cx="7626927" cy="3422051"/>
          </a:xfrm>
        </p:grpSpPr>
        <p:pic>
          <p:nvPicPr>
            <p:cNvPr id="28"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6200" y="76200"/>
              <a:ext cx="1463039" cy="97265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40087" y="76200"/>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76200" y="1300897"/>
              <a:ext cx="1463039" cy="97265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240088" y="1300556"/>
              <a:ext cx="1463039" cy="97265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76200" y="2525593"/>
              <a:ext cx="1463039" cy="97265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240087" y="2525593"/>
              <a:ext cx="1463040" cy="97265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362</Words>
  <Application>Microsoft Office PowerPoint</Application>
  <PresentationFormat>Custom</PresentationFormat>
  <Paragraphs>12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79 Secession Street Ion · Mount Pleasant, SC 29464 · MLS# 16004007 · $1,195,000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42</cp:revision>
  <dcterms:created xsi:type="dcterms:W3CDTF">2006-08-16T00:00:00Z</dcterms:created>
  <dcterms:modified xsi:type="dcterms:W3CDTF">2017-05-16T13:49:43Z</dcterms:modified>
</cp:coreProperties>
</file>