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53F"/>
    <a:srgbClr val="79B8F9"/>
    <a:srgbClr val="79B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58726" y="2011680"/>
            <a:ext cx="699516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165860" y="488649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894080"/>
            <a:ext cx="602361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0170" y="3678086"/>
            <a:ext cx="602361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6080" y="9411125"/>
            <a:ext cx="6477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699516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5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948271" y="2251499"/>
            <a:ext cx="343550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8620" y="3464562"/>
            <a:ext cx="343415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3464562"/>
            <a:ext cx="343550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3"/>
            <a:ext cx="2557066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8621" y="2235202"/>
            <a:ext cx="2557066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0" y="894080"/>
            <a:ext cx="466344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4480" y="2686897"/>
            <a:ext cx="466344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0" y="1711287"/>
            <a:ext cx="466344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88620" y="2346960"/>
            <a:ext cx="699516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88620" y="9411125"/>
            <a:ext cx="181356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55570" y="9411125"/>
            <a:ext cx="246126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736080" y="9411125"/>
            <a:ext cx="6477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772400" cy="173943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407"/>
            <a:ext cx="7772400" cy="5161359"/>
          </a:xfrm>
          <a:prstGeom prst="rect">
            <a:avLst/>
          </a:prstGeom>
          <a:ln w="12700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0" y="8929376"/>
            <a:ext cx="7772399" cy="1129024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156952"/>
            <a:ext cx="5645947" cy="3639576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Great Location in an Oceanfront Mariners Walk community. This end 2bd/2ba unit sells fully furnished with tons of streaming light throughout with beautiful plantation shutters and wood floors. </a:t>
            </a:r>
          </a:p>
          <a:p>
            <a:endParaRPr lang="en-US" sz="18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deck space off the open living area offers fabulous views--all just steps to the beach and pool. Excellent rental potential, a great 2nd home or primary residence. Currently the lowest priced in Mariners Walk Oceanfront community.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050"/>
            <a:ext cx="5645947" cy="1171424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l"/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76200" dist="38100" dir="8100000" sx="101000" sy="101000" algn="tr" rotWithShape="0">
                    <a:prstClr val="black">
                      <a:alpha val="50000"/>
                    </a:prstClr>
                  </a:outerShdw>
                </a:effectLst>
                <a:latin typeface="Century Gothic" panose="020B0502020202020204" pitchFamily="34" charset="0"/>
              </a:rPr>
              <a:t>7A Mariners Walk</a:t>
            </a:r>
            <a:b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76200" dist="38100" dir="8100000" sx="101000" sy="101000" algn="tr" rotWithShape="0">
                    <a:prstClr val="black">
                      <a:alpha val="50000"/>
                    </a:prst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76200" dist="38100" dir="8100000" sx="101000" sy="101000" algn="tr" rotWithShape="0">
                    <a:prstClr val="black">
                      <a:alpha val="50000"/>
                    </a:prstClr>
                  </a:outerShdw>
                </a:effectLst>
                <a:latin typeface="Century Gothic" panose="020B0502020202020204" pitchFamily="34" charset="0"/>
              </a:rPr>
              <a:t>Wild Dunes ~ Isle of Palms</a:t>
            </a:r>
            <a:b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76200" dist="38100" dir="8100000" sx="101000" sy="101000" algn="tr" rotWithShape="0">
                    <a:prstClr val="black">
                      <a:alpha val="50000"/>
                    </a:prst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76200" dist="38100" dir="8100000" sx="101000" sy="101000" algn="tr" rotWithShape="0">
                    <a:prstClr val="black">
                      <a:alpha val="50000"/>
                    </a:prstClr>
                  </a:outerShdw>
                </a:effectLst>
                <a:latin typeface="Century Gothic" panose="020B0502020202020204" pitchFamily="34" charset="0"/>
              </a:rPr>
              <a:t>MLS# 17007674 ~ $429,000</a:t>
            </a:r>
            <a:endParaRPr lang="en-US" sz="1200" i="1" cap="none" dirty="0">
              <a:ln w="10541" cmpd="sng">
                <a:noFill/>
                <a:prstDash val="solid"/>
              </a:ln>
              <a:solidFill>
                <a:srgbClr val="FFFF00"/>
              </a:solidFill>
              <a:effectLst>
                <a:outerShdw blurRad="76200" dist="38100" dir="8100000" sx="101000" sy="101000" algn="tr" rotWithShape="0">
                  <a:prstClr val="black">
                    <a:alpha val="5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414" y="8970051"/>
            <a:ext cx="838139" cy="104767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8970668"/>
            <a:ext cx="7772399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Darlene Smith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Office - (843) 886-8110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Mobile - (843) 696-7824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darlenesmith@carolinaone.com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DarleneSmithTeam.com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152400" y="9038192"/>
            <a:ext cx="1524000" cy="911393"/>
            <a:chOff x="0" y="9037683"/>
            <a:chExt cx="1524000" cy="91139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8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1503 Palm Blvd </a:t>
              </a:r>
              <a:r>
                <a:rPr lang="en-US" sz="700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Ste</a:t>
              </a:r>
              <a:endParaRPr lang="en-US" sz="7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Isle of Palms, SC 29451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8178047" y="1193940"/>
            <a:ext cx="5559603" cy="707886"/>
          </a:xfrm>
          <a:prstGeom prst="rect">
            <a:avLst/>
          </a:prstGeom>
          <a:gradFill flip="none" rotWithShape="1">
            <a:gsLst>
              <a:gs pos="0">
                <a:srgbClr val="10253F"/>
              </a:gs>
              <a:gs pos="100000">
                <a:srgbClr val="79B8F9">
                  <a:alpha val="0"/>
                </a:srgbClr>
              </a:gs>
              <a:gs pos="50000">
                <a:srgbClr val="79B8FC">
                  <a:alpha val="50000"/>
                </a:srgb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endParaRPr lang="en-US" i="1" dirty="0">
              <a:ln>
                <a:solidFill>
                  <a:schemeClr val="bg1">
                    <a:lumMod val="95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  <a:p>
            <a:endParaRPr lang="en-US" i="1" dirty="0">
              <a:ln>
                <a:solidFill>
                  <a:schemeClr val="bg1">
                    <a:lumMod val="95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22" name="Picture 21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6598" y="5982422"/>
            <a:ext cx="2028666" cy="1347161"/>
          </a:xfrm>
          <a:prstGeom prst="rect">
            <a:avLst/>
          </a:prstGeom>
          <a:ln w="12700">
            <a:solidFill>
              <a:srgbClr val="10253F"/>
            </a:solidFill>
          </a:ln>
          <a:effectLst/>
        </p:spPr>
      </p:pic>
      <p:pic>
        <p:nvPicPr>
          <p:cNvPr id="6" name="Picture 5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6598" y="7457109"/>
            <a:ext cx="2028666" cy="1343991"/>
          </a:xfrm>
          <a:prstGeom prst="rect">
            <a:avLst/>
          </a:prstGeom>
          <a:ln w="12700">
            <a:solidFill>
              <a:srgbClr val="10253F"/>
            </a:solidFill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5947" y="1552020"/>
            <a:ext cx="2028666" cy="1347161"/>
          </a:xfrm>
          <a:prstGeom prst="rect">
            <a:avLst/>
          </a:prstGeom>
          <a:ln w="12700">
            <a:solidFill>
              <a:srgbClr val="10253F"/>
            </a:solidFill>
          </a:ln>
          <a:effectLst/>
        </p:spPr>
      </p:pic>
      <p:pic>
        <p:nvPicPr>
          <p:cNvPr id="33" name="Picture 3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6598" y="3026708"/>
            <a:ext cx="2028666" cy="1350330"/>
          </a:xfrm>
          <a:prstGeom prst="rect">
            <a:avLst/>
          </a:prstGeom>
          <a:ln w="12700">
            <a:solidFill>
              <a:srgbClr val="10253F"/>
            </a:solidFill>
          </a:ln>
          <a:effectLst/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5948" y="76200"/>
            <a:ext cx="2025605" cy="1348293"/>
          </a:xfrm>
          <a:prstGeom prst="rect">
            <a:avLst/>
          </a:prstGeom>
          <a:ln w="12700">
            <a:solidFill>
              <a:srgbClr val="10253F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30" name="Rectangle 29"/>
          <p:cNvSpPr/>
          <p:nvPr/>
        </p:nvSpPr>
        <p:spPr>
          <a:xfrm>
            <a:off x="1981200" y="4482873"/>
            <a:ext cx="35999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800" i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chemeClr val="tx2">
                      <a:lumMod val="50000"/>
                      <a:alpha val="40000"/>
                    </a:schemeClr>
                  </a:outerShdw>
                </a:effectLst>
              </a:rPr>
              <a:t>Mariners Walk, Priced to Sell,</a:t>
            </a:r>
            <a:br>
              <a:rPr lang="en-US" sz="1800" i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chemeClr val="tx2">
                      <a:lumMod val="50000"/>
                      <a:alpha val="40000"/>
                    </a:schemeClr>
                  </a:outerShdw>
                </a:effectLst>
              </a:rPr>
            </a:br>
            <a:r>
              <a:rPr lang="en-US" sz="1800" i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chemeClr val="tx2">
                      <a:lumMod val="50000"/>
                      <a:alpha val="40000"/>
                    </a:schemeClr>
                  </a:outerShdw>
                </a:effectLst>
              </a:rPr>
              <a:t>End Unit, Great Rental Potential</a:t>
            </a:r>
          </a:p>
        </p:txBody>
      </p:sp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5948" y="4504565"/>
            <a:ext cx="2028664" cy="1350330"/>
          </a:xfrm>
          <a:prstGeom prst="rect">
            <a:avLst/>
          </a:prstGeom>
          <a:ln w="12700">
            <a:solidFill>
              <a:srgbClr val="10253F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181</TotalTime>
  <Words>99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Verdana</vt:lpstr>
      <vt:lpstr>Wingdings</vt:lpstr>
      <vt:lpstr>Wingdings 2</vt:lpstr>
      <vt:lpstr>Wingdings 3</vt:lpstr>
      <vt:lpstr>Apex</vt:lpstr>
      <vt:lpstr>7A Mariners Walk Wild Dunes ~ Isle of Palms MLS# 17007674 ~ $429,000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49</cp:revision>
  <dcterms:created xsi:type="dcterms:W3CDTF">2006-08-16T00:00:00Z</dcterms:created>
  <dcterms:modified xsi:type="dcterms:W3CDTF">2017-03-20T19:17:24Z</dcterms:modified>
</cp:coreProperties>
</file>