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12/8/2017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12/8/2017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hyperlink" Target="http://www.jenkinsonandmoore.com/" TargetMode="External"/><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5665"/>
            <a:ext cx="7315198" cy="4883582"/>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47902" y="4958467"/>
            <a:ext cx="4418446" cy="3893251"/>
          </a:xfrm>
        </p:spPr>
        <p:txBody>
          <a:bodyPr anchor="ctr">
            <a:noAutofit/>
          </a:bodyPr>
          <a:lstStyle/>
          <a:p>
            <a:r>
              <a:rPr lang="en-US" sz="1400" dirty="0">
                <a:solidFill>
                  <a:schemeClr val="tx2">
                    <a:lumMod val="75000"/>
                  </a:schemeClr>
                </a:solidFill>
                <a:latin typeface="Century Gothic" panose="020B0502020202020204" pitchFamily="34" charset="0"/>
              </a:rPr>
              <a:t>Among the many attractive features of this home is its convenient location! Just minutes from downtown Charleston, hospitals and the airport and within walking distance of restaurants and shopping in the most popular Avondale area. The spacious living &amp; dining rooms are filled with natural light and provide a great first impression upon entering the home! </a:t>
            </a:r>
          </a:p>
          <a:p>
            <a:endParaRPr lang="en-US" sz="1400" dirty="0">
              <a:solidFill>
                <a:schemeClr val="tx2">
                  <a:lumMod val="75000"/>
                </a:schemeClr>
              </a:solidFill>
              <a:latin typeface="Century Gothic" panose="020B0502020202020204" pitchFamily="34" charset="0"/>
            </a:endParaRPr>
          </a:p>
          <a:p>
            <a:r>
              <a:rPr lang="en-US" sz="1400" dirty="0">
                <a:solidFill>
                  <a:schemeClr val="tx2">
                    <a:lumMod val="75000"/>
                  </a:schemeClr>
                </a:solidFill>
                <a:latin typeface="Century Gothic" panose="020B0502020202020204" pitchFamily="34" charset="0"/>
              </a:rPr>
              <a:t>The kitchen has granite counter tops, stainless appliances, white cabinets and a pass-through opening in wall to den which expands the view to the large den and beautiful new screened porch beyond. This charming home is great for entertaining, indoors or out. Not only is there a screened porch but also a patio, perfect for grilling or eating outdoors.</a:t>
            </a:r>
          </a:p>
        </p:txBody>
      </p:sp>
      <p:sp>
        <p:nvSpPr>
          <p:cNvPr id="17" name="Rectangle 16"/>
          <p:cNvSpPr/>
          <p:nvPr/>
        </p:nvSpPr>
        <p:spPr>
          <a:xfrm>
            <a:off x="-1984" y="9140964"/>
            <a:ext cx="3232927" cy="707886"/>
          </a:xfrm>
          <a:prstGeom prst="rect">
            <a:avLst/>
          </a:prstGeom>
        </p:spPr>
        <p:txBody>
          <a:bodyPr wrap="square">
            <a:spAutoFit/>
          </a:bodyPr>
          <a:lstStyle/>
          <a:p>
            <a:r>
              <a:rPr lang="en-US" sz="1600" dirty="0">
                <a:solidFill>
                  <a:srgbClr val="00325C"/>
                </a:solidFill>
                <a:latin typeface="Century Gothic" panose="020B0502020202020204" pitchFamily="34" charset="0"/>
              </a:rPr>
              <a:t>Mac Jenkinson</a:t>
            </a:r>
          </a:p>
          <a:p>
            <a:r>
              <a:rPr lang="pt-BR" sz="1200" dirty="0">
                <a:solidFill>
                  <a:srgbClr val="00325C"/>
                </a:solidFill>
                <a:latin typeface="Century Gothic" panose="020B0502020202020204" pitchFamily="34" charset="0"/>
              </a:rPr>
              <a:t>M (843) 224-0210</a:t>
            </a:r>
          </a:p>
          <a:p>
            <a:r>
              <a:rPr lang="pt-BR" sz="1200" dirty="0">
                <a:solidFill>
                  <a:srgbClr val="00325C"/>
                </a:solidFill>
                <a:latin typeface="Century Gothic" panose="020B0502020202020204" pitchFamily="34" charset="0"/>
              </a:rPr>
              <a:t>mac@carolinaone.com</a:t>
            </a:r>
            <a:endParaRPr lang="en-US" sz="1050" dirty="0">
              <a:solidFill>
                <a:srgbClr val="00325C"/>
              </a:solidFill>
              <a:latin typeface="Century Gothic" panose="020B0502020202020204" pitchFamily="34" charset="0"/>
            </a:endParaRPr>
          </a:p>
        </p:txBody>
      </p:sp>
      <p:sp>
        <p:nvSpPr>
          <p:cNvPr id="18" name="Rectangle 17"/>
          <p:cNvSpPr/>
          <p:nvPr/>
        </p:nvSpPr>
        <p:spPr>
          <a:xfrm>
            <a:off x="-12703" y="9715500"/>
            <a:ext cx="7327903" cy="338554"/>
          </a:xfrm>
          <a:prstGeom prst="rect">
            <a:avLst/>
          </a:prstGeom>
        </p:spPr>
        <p:txBody>
          <a:bodyPr wrap="square" anchor="ctr">
            <a:spAutoFit/>
          </a:bodyPr>
          <a:lstStyle/>
          <a:p>
            <a:pPr algn="ctr"/>
            <a:r>
              <a:rPr lang="en-US" sz="900" dirty="0">
                <a:solidFill>
                  <a:schemeClr val="accent1">
                    <a:lumMod val="50000"/>
                  </a:schemeClr>
                </a:solidFill>
                <a:latin typeface="Century Gothic" panose="020B0502020202020204" pitchFamily="34" charset="0"/>
                <a:hlinkClick r:id="rId3"/>
              </a:rPr>
              <a:t>www.jenkinsonandmoore.com</a:t>
            </a:r>
            <a:endParaRPr lang="en-US" sz="900" dirty="0">
              <a:solidFill>
                <a:schemeClr val="accent1">
                  <a:lumMod val="50000"/>
                </a:schemeClr>
              </a:solidFill>
              <a:latin typeface="Century Gothic" panose="020B0502020202020204" pitchFamily="34" charset="0"/>
            </a:endParaRPr>
          </a:p>
          <a:p>
            <a:pPr algn="ctr"/>
            <a:r>
              <a:rPr lang="en-US" sz="700" dirty="0">
                <a:solidFill>
                  <a:schemeClr val="accent1">
                    <a:lumMod val="50000"/>
                  </a:schemeClr>
                </a:solidFill>
                <a:latin typeface="Century Gothic" panose="020B0502020202020204" pitchFamily="34" charset="0"/>
              </a:rPr>
              <a:t>Jenkinson &amp; Moore, LLC | Carolina One Real Estate | 1503 Palm Blvd | Isle of Palms, SC 29451-2280</a:t>
            </a:r>
          </a:p>
        </p:txBody>
      </p:sp>
      <p:sp>
        <p:nvSpPr>
          <p:cNvPr id="23" name="Rectangle 22"/>
          <p:cNvSpPr/>
          <p:nvPr/>
        </p:nvSpPr>
        <p:spPr>
          <a:xfrm>
            <a:off x="0" y="-5665"/>
            <a:ext cx="7315200" cy="1200329"/>
          </a:xfrm>
          <a:prstGeom prst="rect">
            <a:avLst/>
          </a:prstGeom>
          <a:noFill/>
        </p:spPr>
        <p:txBody>
          <a:bodyPr wrap="square">
            <a:spAutoFit/>
          </a:bodyPr>
          <a:lstStyle/>
          <a:p>
            <a:pPr algn="r"/>
            <a:r>
              <a:rPr lang="en-US" sz="2800" b="1" i="1" dirty="0">
                <a:ln w="3175">
                  <a:noFill/>
                </a:ln>
                <a:solidFill>
                  <a:srgbClr val="FFFF00"/>
                </a:solidFill>
                <a:effectLst>
                  <a:outerShdw blurRad="50800" dist="38100" dir="5400000" algn="t" rotWithShape="0">
                    <a:prstClr val="black">
                      <a:alpha val="40000"/>
                    </a:prstClr>
                  </a:outerShdw>
                </a:effectLst>
                <a:latin typeface="Century Gothic" panose="020B0502020202020204" pitchFamily="34" charset="0"/>
              </a:rPr>
              <a:t>Open House</a:t>
            </a:r>
          </a:p>
          <a:p>
            <a:pPr algn="r"/>
            <a:r>
              <a:rPr lang="en-US" sz="2400" b="1" i="1" dirty="0">
                <a:ln w="3175">
                  <a:noFill/>
                </a:ln>
                <a:solidFill>
                  <a:srgbClr val="FFFF00"/>
                </a:solidFill>
                <a:effectLst>
                  <a:outerShdw blurRad="50800" dist="38100" dir="5400000" algn="t" rotWithShape="0">
                    <a:prstClr val="black">
                      <a:alpha val="40000"/>
                    </a:prstClr>
                  </a:outerShdw>
                </a:effectLst>
                <a:latin typeface="Century Gothic" panose="020B0502020202020204" pitchFamily="34" charset="0"/>
              </a:rPr>
              <a:t>Sunday </a:t>
            </a:r>
            <a:r>
              <a:rPr lang="en-US" sz="2400" b="1" i="1">
                <a:ln w="3175">
                  <a:noFill/>
                </a:ln>
                <a:solidFill>
                  <a:srgbClr val="FFFF00"/>
                </a:solidFill>
                <a:effectLst>
                  <a:outerShdw blurRad="50800" dist="38100" dir="5400000" algn="t" rotWithShape="0">
                    <a:prstClr val="black">
                      <a:alpha val="40000"/>
                    </a:prstClr>
                  </a:outerShdw>
                </a:effectLst>
                <a:latin typeface="Century Gothic" panose="020B0502020202020204" pitchFamily="34" charset="0"/>
              </a:rPr>
              <a:t>1-3 PM</a:t>
            </a:r>
            <a:endParaRPr lang="en-US" sz="2400" b="1" i="1" dirty="0">
              <a:ln w="3175">
                <a:noFill/>
              </a:ln>
              <a:solidFill>
                <a:srgbClr val="FFFF00"/>
              </a:solidFill>
              <a:effectLst>
                <a:outerShdw blurRad="50800" dist="38100" dir="5400000" algn="t" rotWithShape="0">
                  <a:prstClr val="black">
                    <a:alpha val="40000"/>
                  </a:prstClr>
                </a:outerShdw>
              </a:effectLst>
              <a:latin typeface="Century Gothic" panose="020B0502020202020204" pitchFamily="34" charset="0"/>
            </a:endParaRPr>
          </a:p>
          <a:p>
            <a:pPr algn="r"/>
            <a:r>
              <a:rPr lang="en-US" b="1" i="1" dirty="0">
                <a:ln w="3175">
                  <a:noFill/>
                </a:ln>
                <a:solidFill>
                  <a:srgbClr val="FFFF00"/>
                </a:solidFill>
                <a:effectLst>
                  <a:outerShdw blurRad="50800" dist="38100" dir="5400000" algn="t" rotWithShape="0">
                    <a:prstClr val="black">
                      <a:alpha val="40000"/>
                    </a:prstClr>
                  </a:outerShdw>
                </a:effectLst>
                <a:latin typeface="Century Gothic" panose="020B0502020202020204" pitchFamily="34" charset="0"/>
              </a:rPr>
              <a:t>Must See! Great location!</a:t>
            </a:r>
          </a:p>
        </p:txBody>
      </p:sp>
      <p:sp>
        <p:nvSpPr>
          <p:cNvPr id="2" name="Title 1"/>
          <p:cNvSpPr>
            <a:spLocks noGrp="1"/>
          </p:cNvSpPr>
          <p:nvPr>
            <p:ph type="ctrTitle"/>
          </p:nvPr>
        </p:nvSpPr>
        <p:spPr>
          <a:xfrm>
            <a:off x="0" y="3958785"/>
            <a:ext cx="7307260" cy="916536"/>
          </a:xfrm>
        </p:spPr>
        <p:txBody>
          <a:bodyPr anchor="ctr">
            <a:noAutofit/>
            <a:scene3d>
              <a:camera prst="orthographicFront"/>
              <a:lightRig rig="soft" dir="t">
                <a:rot lat="0" lon="0" rev="17220000"/>
              </a:lightRig>
            </a:scene3d>
            <a:sp3d prstMaterial="softEdge"/>
          </a:bodyPr>
          <a:lstStyle/>
          <a:p>
            <a:pPr algn="l"/>
            <a:r>
              <a:rPr lang="en-US" sz="24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7 Arcadian Park</a:t>
            </a:r>
            <a:br>
              <a:rPr lang="en-US" sz="28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fr-FR" sz="1600" cap="none" dirty="0" err="1">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Avondale</a:t>
            </a:r>
            <a:r>
              <a:rPr lang="fr-FR"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 ~ Charleston, SC 29407</a:t>
            </a:r>
            <a:br>
              <a:rPr lang="fr-FR"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fr-FR"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MLS# 17030834 ~ $385,000</a:t>
            </a:r>
            <a:endPar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Diagonal Stripe 4"/>
          <p:cNvSpPr/>
          <p:nvPr/>
        </p:nvSpPr>
        <p:spPr>
          <a:xfrm rot="5400000">
            <a:off x="6630245" y="-890411"/>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2716896">
            <a:off x="6941501" y="-555080"/>
            <a:ext cx="1616147"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Just Reduced</a:t>
            </a:r>
            <a:b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$785,000!</a:t>
            </a: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440" y="4961064"/>
            <a:ext cx="1367427" cy="911618"/>
          </a:xfrm>
          <a:prstGeom prst="rect">
            <a:avLst/>
          </a:prstGeom>
          <a:ln>
            <a:noFill/>
          </a:ln>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808" y="7945050"/>
            <a:ext cx="1367379" cy="911586"/>
          </a:xfrm>
          <a:prstGeom prst="rect">
            <a:avLst/>
          </a:prstGeom>
          <a:ln>
            <a:noFill/>
          </a:ln>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502" y="5955829"/>
            <a:ext cx="1367196" cy="911464"/>
          </a:xfrm>
          <a:prstGeom prst="rect">
            <a:avLst/>
          </a:prstGeom>
          <a:ln>
            <a:noFill/>
          </a:ln>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30944" y="9140964"/>
            <a:ext cx="849342" cy="604274"/>
          </a:xfrm>
          <a:prstGeom prst="rect">
            <a:avLst/>
          </a:prstGeom>
          <a:ln w="12700">
            <a:no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4080209" y="9140964"/>
            <a:ext cx="323292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a:solidFill>
                  <a:srgbClr val="00325C"/>
                </a:solidFill>
                <a:latin typeface="Century Gothic" panose="020B0502020202020204" pitchFamily="34" charset="0"/>
              </a:rPr>
              <a:t>M </a:t>
            </a:r>
            <a:r>
              <a:rPr lang="pt-BR" sz="1200" dirty="0">
                <a:solidFill>
                  <a:srgbClr val="00325C"/>
                </a:solidFill>
                <a:latin typeface="Century Gothic" panose="020B0502020202020204" pitchFamily="34" charset="0"/>
              </a:rPr>
              <a:t>(843)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8502" y="6950440"/>
            <a:ext cx="1367196" cy="911464"/>
          </a:xfrm>
          <a:prstGeom prst="rect">
            <a:avLst/>
          </a:prstGeom>
          <a:ln>
            <a:no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67369" y="4958468"/>
            <a:ext cx="1367427" cy="911618"/>
          </a:xfrm>
          <a:prstGeom prst="rect">
            <a:avLst/>
          </a:prstGeom>
          <a:ln>
            <a:noFill/>
          </a:ln>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67832" y="7933401"/>
            <a:ext cx="1365479" cy="911586"/>
          </a:xfrm>
          <a:prstGeom prst="rect">
            <a:avLst/>
          </a:prstGeom>
          <a:ln>
            <a:noFill/>
          </a:ln>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7599" y="5950637"/>
            <a:ext cx="1367196" cy="911464"/>
          </a:xfrm>
          <a:prstGeom prst="rect">
            <a:avLst/>
          </a:prstGeom>
          <a:ln>
            <a:no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67923" y="6942652"/>
            <a:ext cx="1365297" cy="910198"/>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356</TotalTime>
  <Words>180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Trebuchet MS</vt:lpstr>
      <vt:lpstr>Wingdings</vt:lpstr>
      <vt:lpstr>Wingdings 2</vt:lpstr>
      <vt:lpstr>Wingdings 3</vt:lpstr>
      <vt:lpstr>Apex</vt:lpstr>
      <vt:lpstr>7 Arcadian Park Avondale ~ Charleston, SC 29407 MLS# 17030834 ~ $385,000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64</cp:revision>
  <dcterms:created xsi:type="dcterms:W3CDTF">2006-08-16T00:00:00Z</dcterms:created>
  <dcterms:modified xsi:type="dcterms:W3CDTF">2017-12-08T19:01:11Z</dcterms:modified>
</cp:coreProperties>
</file>