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5486400" type="B5JIS"/>
  <p:notesSz cx="6858000" cy="9144000"/>
  <p:defaultTextStyle>
    <a:defPPr>
      <a:defRPr lang="en-US"/>
    </a:defPPr>
    <a:lvl1pPr marL="0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07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414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121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2828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535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242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59950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5656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788" y="72"/>
      </p:cViewPr>
      <p:guideLst>
        <p:guide orient="horz" pos="172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04342"/>
            <a:ext cx="621792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108960"/>
            <a:ext cx="512064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5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219711"/>
            <a:ext cx="164592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219711"/>
            <a:ext cx="481584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3525521"/>
            <a:ext cx="6217920" cy="108966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2325370"/>
            <a:ext cx="6217920" cy="120015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14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71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628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85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9424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599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256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2"/>
            <a:ext cx="3230880" cy="36207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1280162"/>
            <a:ext cx="3230880" cy="36207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28091"/>
            <a:ext cx="3232151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07" indent="0">
              <a:buNone/>
              <a:defRPr sz="1600" b="1"/>
            </a:lvl2pPr>
            <a:lvl3pPr marL="731414" indent="0">
              <a:buNone/>
              <a:defRPr sz="1400" b="1"/>
            </a:lvl3pPr>
            <a:lvl4pPr marL="1097121" indent="0">
              <a:buNone/>
              <a:defRPr sz="1300" b="1"/>
            </a:lvl4pPr>
            <a:lvl5pPr marL="1462828" indent="0">
              <a:buNone/>
              <a:defRPr sz="1300" b="1"/>
            </a:lvl5pPr>
            <a:lvl6pPr marL="1828535" indent="0">
              <a:buNone/>
              <a:defRPr sz="1300" b="1"/>
            </a:lvl6pPr>
            <a:lvl7pPr marL="2194242" indent="0">
              <a:buNone/>
              <a:defRPr sz="1300" b="1"/>
            </a:lvl7pPr>
            <a:lvl8pPr marL="2559950" indent="0">
              <a:buNone/>
              <a:defRPr sz="1300" b="1"/>
            </a:lvl8pPr>
            <a:lvl9pPr marL="29256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9901"/>
            <a:ext cx="3232151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1228091"/>
            <a:ext cx="3233420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07" indent="0">
              <a:buNone/>
              <a:defRPr sz="1600" b="1"/>
            </a:lvl2pPr>
            <a:lvl3pPr marL="731414" indent="0">
              <a:buNone/>
              <a:defRPr sz="1400" b="1"/>
            </a:lvl3pPr>
            <a:lvl4pPr marL="1097121" indent="0">
              <a:buNone/>
              <a:defRPr sz="1300" b="1"/>
            </a:lvl4pPr>
            <a:lvl5pPr marL="1462828" indent="0">
              <a:buNone/>
              <a:defRPr sz="1300" b="1"/>
            </a:lvl5pPr>
            <a:lvl6pPr marL="1828535" indent="0">
              <a:buNone/>
              <a:defRPr sz="1300" b="1"/>
            </a:lvl6pPr>
            <a:lvl7pPr marL="2194242" indent="0">
              <a:buNone/>
              <a:defRPr sz="1300" b="1"/>
            </a:lvl7pPr>
            <a:lvl8pPr marL="2559950" indent="0">
              <a:buNone/>
              <a:defRPr sz="1300" b="1"/>
            </a:lvl8pPr>
            <a:lvl9pPr marL="29256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1739901"/>
            <a:ext cx="3233420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18440"/>
            <a:ext cx="2406650" cy="92964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218440"/>
            <a:ext cx="4089401" cy="468249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148080"/>
            <a:ext cx="2406650" cy="3752850"/>
          </a:xfrm>
        </p:spPr>
        <p:txBody>
          <a:bodyPr/>
          <a:lstStyle>
            <a:lvl1pPr marL="0" indent="0">
              <a:buNone/>
              <a:defRPr sz="1100"/>
            </a:lvl1pPr>
            <a:lvl2pPr marL="365707" indent="0">
              <a:buNone/>
              <a:defRPr sz="900"/>
            </a:lvl2pPr>
            <a:lvl3pPr marL="731414" indent="0">
              <a:buNone/>
              <a:defRPr sz="800"/>
            </a:lvl3pPr>
            <a:lvl4pPr marL="1097121" indent="0">
              <a:buNone/>
              <a:defRPr sz="700"/>
            </a:lvl4pPr>
            <a:lvl5pPr marL="1462828" indent="0">
              <a:buNone/>
              <a:defRPr sz="700"/>
            </a:lvl5pPr>
            <a:lvl6pPr marL="1828535" indent="0">
              <a:buNone/>
              <a:defRPr sz="700"/>
            </a:lvl6pPr>
            <a:lvl7pPr marL="2194242" indent="0">
              <a:buNone/>
              <a:defRPr sz="700"/>
            </a:lvl7pPr>
            <a:lvl8pPr marL="2559950" indent="0">
              <a:buNone/>
              <a:defRPr sz="700"/>
            </a:lvl8pPr>
            <a:lvl9pPr marL="29256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3840481"/>
            <a:ext cx="4389120" cy="45339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490220"/>
            <a:ext cx="4389120" cy="3291840"/>
          </a:xfrm>
        </p:spPr>
        <p:txBody>
          <a:bodyPr/>
          <a:lstStyle>
            <a:lvl1pPr marL="0" indent="0">
              <a:buNone/>
              <a:defRPr sz="2600"/>
            </a:lvl1pPr>
            <a:lvl2pPr marL="365707" indent="0">
              <a:buNone/>
              <a:defRPr sz="2200"/>
            </a:lvl2pPr>
            <a:lvl3pPr marL="731414" indent="0">
              <a:buNone/>
              <a:defRPr sz="1900"/>
            </a:lvl3pPr>
            <a:lvl4pPr marL="1097121" indent="0">
              <a:buNone/>
              <a:defRPr sz="1600"/>
            </a:lvl4pPr>
            <a:lvl5pPr marL="1462828" indent="0">
              <a:buNone/>
              <a:defRPr sz="1600"/>
            </a:lvl5pPr>
            <a:lvl6pPr marL="1828535" indent="0">
              <a:buNone/>
              <a:defRPr sz="1600"/>
            </a:lvl6pPr>
            <a:lvl7pPr marL="2194242" indent="0">
              <a:buNone/>
              <a:defRPr sz="1600"/>
            </a:lvl7pPr>
            <a:lvl8pPr marL="2559950" indent="0">
              <a:buNone/>
              <a:defRPr sz="1600"/>
            </a:lvl8pPr>
            <a:lvl9pPr marL="2925656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4293871"/>
            <a:ext cx="4389120" cy="643890"/>
          </a:xfrm>
        </p:spPr>
        <p:txBody>
          <a:bodyPr/>
          <a:lstStyle>
            <a:lvl1pPr marL="0" indent="0">
              <a:buNone/>
              <a:defRPr sz="1100"/>
            </a:lvl1pPr>
            <a:lvl2pPr marL="365707" indent="0">
              <a:buNone/>
              <a:defRPr sz="900"/>
            </a:lvl2pPr>
            <a:lvl3pPr marL="731414" indent="0">
              <a:buNone/>
              <a:defRPr sz="800"/>
            </a:lvl3pPr>
            <a:lvl4pPr marL="1097121" indent="0">
              <a:buNone/>
              <a:defRPr sz="700"/>
            </a:lvl4pPr>
            <a:lvl5pPr marL="1462828" indent="0">
              <a:buNone/>
              <a:defRPr sz="700"/>
            </a:lvl5pPr>
            <a:lvl6pPr marL="1828535" indent="0">
              <a:buNone/>
              <a:defRPr sz="700"/>
            </a:lvl6pPr>
            <a:lvl7pPr marL="2194242" indent="0">
              <a:buNone/>
              <a:defRPr sz="700"/>
            </a:lvl7pPr>
            <a:lvl8pPr marL="2559950" indent="0">
              <a:buNone/>
              <a:defRPr sz="700"/>
            </a:lvl8pPr>
            <a:lvl9pPr marL="29256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 vert="horz" lIns="73141" tIns="36571" rIns="73141" bIns="365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80162"/>
            <a:ext cx="6583680" cy="3620771"/>
          </a:xfrm>
          <a:prstGeom prst="rect">
            <a:avLst/>
          </a:prstGeom>
        </p:spPr>
        <p:txBody>
          <a:bodyPr vert="horz" lIns="73141" tIns="36571" rIns="73141" bIns="36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414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80" indent="-274280" algn="l" defTabSz="73141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4" indent="-228567" algn="l" defTabSz="73141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75" indent="-182853" algn="l" defTabSz="73141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682" indent="-182853" algn="l" defTabSz="73141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389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096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803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10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07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14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21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28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535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242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9950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5656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r="10693"/>
          <a:stretch/>
        </p:blipFill>
        <p:spPr bwMode="auto">
          <a:xfrm>
            <a:off x="2344088" y="2184980"/>
            <a:ext cx="4838573" cy="2920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28059"/>
            <a:ext cx="7315199" cy="1256920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1400" dirty="0">
                <a:latin typeface="Imprint MT Shadow" panose="04020605060303030202" pitchFamily="82" charset="0"/>
              </a:rPr>
              <a:t>Open Floor Plan, 4 Bedrooms 4.5 baths, First Floor Master, First Floor Den. All High End Finishes. Large Outdoor Entertaining area, Pool with Hot Tub, Fenced in yard, 3 Car Garage. Quiet Street, Easy Access to the Beach and the Marina. Estimated Completion November 2016. Call for more Details.</a:t>
            </a:r>
            <a:br>
              <a:rPr lang="en-US" sz="1400" dirty="0">
                <a:latin typeface="Imprint MT Shadow" panose="04020605060303030202" pitchFamily="82" charset="0"/>
              </a:rPr>
            </a:br>
            <a:br>
              <a:rPr lang="en-US" sz="1400" dirty="0">
                <a:latin typeface="Imprint MT Shadow" panose="04020605060303030202" pitchFamily="82" charset="0"/>
              </a:rPr>
            </a:br>
            <a:r>
              <a:rPr lang="en-US" sz="1400" dirty="0">
                <a:latin typeface="Imprint MT Shadow" panose="04020605060303030202" pitchFamily="82" charset="0"/>
              </a:rPr>
              <a:t>7 Live Oak </a:t>
            </a:r>
            <a:r>
              <a:rPr lang="en-US" sz="1400" dirty="0" err="1">
                <a:latin typeface="Imprint MT Shadow" panose="04020605060303030202" pitchFamily="82" charset="0"/>
              </a:rPr>
              <a:t>Dr</a:t>
            </a:r>
            <a:r>
              <a:rPr lang="en-US" sz="1400" dirty="0">
                <a:latin typeface="Imprint MT Shadow" panose="04020605060303030202" pitchFamily="82" charset="0"/>
              </a:rPr>
              <a:t> ~ $1,499,000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035394"/>
            <a:ext cx="7315200" cy="451006"/>
          </a:xfrm>
          <a:prstGeom prst="rect">
            <a:avLst/>
          </a:prstGeom>
          <a:noFill/>
        </p:spPr>
        <p:txBody>
          <a:bodyPr wrap="square" lIns="65645" tIns="32822" rIns="65645" bIns="32822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Neil Schneider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843-200-8902 | neil@charleston.info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7315199" cy="928059"/>
          </a:xfrm>
          <a:prstGeom prst="rect">
            <a:avLst/>
          </a:prstGeom>
        </p:spPr>
        <p:txBody>
          <a:bodyPr wrap="square" lIns="65645" tIns="32822" rIns="65645" bIns="32822">
            <a:spAutoFit/>
          </a:bodyPr>
          <a:lstStyle/>
          <a:p>
            <a:pPr algn="ctr"/>
            <a:r>
              <a:rPr lang="en-US" sz="2800" b="1" dirty="0">
                <a:ln w="3175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C00000"/>
                </a:solidFill>
                <a:latin typeface="Imprint MT Shadow" panose="04020605060303030202" pitchFamily="82" charset="0"/>
              </a:rPr>
              <a:t>~ Pocket Listing ~ </a:t>
            </a:r>
            <a:br>
              <a:rPr lang="en-US" sz="2800" b="1" dirty="0">
                <a:ln w="3175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C00000"/>
                </a:solidFill>
                <a:latin typeface="Imprint MT Shadow" panose="04020605060303030202" pitchFamily="82" charset="0"/>
              </a:rPr>
            </a:br>
            <a:r>
              <a:rPr lang="en-US" sz="2800" b="1" dirty="0">
                <a:ln w="3175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C00000"/>
                </a:solidFill>
                <a:latin typeface="Imprint MT Shadow" panose="04020605060303030202" pitchFamily="82" charset="0"/>
              </a:rPr>
              <a:t>New Construction Isle of Palms!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84981"/>
            <a:ext cx="2267888" cy="292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585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71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Imprint MT Shadow</vt:lpstr>
      <vt:lpstr>Palatino Linotype</vt:lpstr>
      <vt:lpstr>Times New Roman</vt:lpstr>
      <vt:lpstr>Office Theme</vt:lpstr>
      <vt:lpstr>Open Floor Plan, 4 Bedrooms 4.5 baths, First Floor Master, First Floor Den. All High End Finishes. Large Outdoor Entertaining area, Pool with Hot Tub, Fenced in yard, 3 Car Garage. Quiet Street, Easy Access to the Beach and the Marina. Estimated Completion November 2016. Call for more Details.  7 Live Oak Dr ~ $1,499,000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 Westoe St | Summerville MLS# 1411433 | $309,900</dc:title>
  <dc:creator>CVH360</dc:creator>
  <cp:lastModifiedBy>A. Thomas Price</cp:lastModifiedBy>
  <cp:revision>18</cp:revision>
  <dcterms:created xsi:type="dcterms:W3CDTF">2006-08-16T00:00:00Z</dcterms:created>
  <dcterms:modified xsi:type="dcterms:W3CDTF">2016-08-22T13:29:37Z</dcterms:modified>
</cp:coreProperties>
</file>