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2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1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4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1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7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7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9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5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5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3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3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7888000" b="-2788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429" y="0"/>
            <a:ext cx="6858000" cy="896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014" y="4507493"/>
            <a:ext cx="6693114" cy="2502907"/>
          </a:xfrm>
        </p:spPr>
        <p:txBody>
          <a:bodyPr anchor="ctr">
            <a:normAutofit/>
          </a:bodyPr>
          <a:lstStyle/>
          <a:p>
            <a:r>
              <a:rPr lang="en-US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WOW!!</a:t>
            </a:r>
            <a:endParaRPr lang="en-US" sz="1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/>
              <a:t>Like new, Fresh &amp; clean move in ready. New paint inside &amp; out. New 30 yr. </a:t>
            </a:r>
            <a:r>
              <a:rPr lang="en-US" sz="1400" dirty="0" err="1" smtClean="0"/>
              <a:t>arcitectural</a:t>
            </a:r>
            <a:r>
              <a:rPr lang="en-US" sz="1400" dirty="0" smtClean="0"/>
              <a:t> </a:t>
            </a:r>
            <a:r>
              <a:rPr lang="en-US" sz="1400" dirty="0"/>
              <a:t>shingled roof. New vinyl double hung windows. New A/C New heat pump and all duct work. New Insulation. New 12mm Harwood laminate floors in living , dining, kitchen and hallway. All new carpet &amp; padding in bedrooms. All new 6 panel doors through out and all hardware. All new light fixtures &amp; ceiling fans are new. All new faucets, toilets, mirrors. New modern tiled showers in bathrooms. All new stainless appliances in kitchen. New granite counter tops &amp; tiled back splash. Freshly poured huge 20x15 patio. New privacy fence with double gate. Professional landscaped yard. This is a gorgeous 4 bed 3 bath all brick on a quiet cul-de-sac. On this street is a nice family park on the Goose Creek </a:t>
            </a:r>
            <a:r>
              <a:rPr lang="en-US" sz="1400" dirty="0" smtClean="0"/>
              <a:t>reservoir.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384"/>
          <a:stretch/>
        </p:blipFill>
        <p:spPr>
          <a:xfrm>
            <a:off x="1231398" y="1121369"/>
            <a:ext cx="4388346" cy="2719112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79014" y="7213962"/>
            <a:ext cx="6693114" cy="864288"/>
            <a:chOff x="73446" y="7213962"/>
            <a:chExt cx="6693114" cy="86428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4176" y="7213962"/>
              <a:ext cx="1152384" cy="864288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8995" y="7213962"/>
              <a:ext cx="1152384" cy="864288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3812" y="7213962"/>
              <a:ext cx="1152384" cy="864288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629" y="7213962"/>
              <a:ext cx="1152384" cy="86428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6" y="7213962"/>
              <a:ext cx="1152384" cy="864288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28416" y="0"/>
            <a:ext cx="2800350" cy="7524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9014" y="3861162"/>
            <a:ext cx="6693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7 Venice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Avenue</a:t>
            </a:r>
          </a:p>
          <a:p>
            <a:pPr algn="ctr"/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Otranto |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Hanahan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, SC 29410 | MLS# 15024083 | $249,900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18288" y="8387654"/>
            <a:ext cx="68877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Real Estate Advocates</a:t>
            </a:r>
            <a:b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Palm Beach Gardens, FL 33418</a:t>
            </a: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www.realestateadvocates.com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2998" y="39249"/>
            <a:ext cx="34450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Gorgeous </a:t>
            </a:r>
            <a:r>
              <a:rPr lang="en-US" sz="2400" b="1" i="1" dirty="0" smtClean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brick home </a:t>
            </a:r>
            <a:r>
              <a:rPr lang="en-US" sz="2400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 quiet cul-de-sac</a:t>
            </a:r>
            <a:endParaRPr lang="en-US" i="1" dirty="0">
              <a:solidFill>
                <a:srgbClr val="C921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718" y="94113"/>
            <a:ext cx="33535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Don C Mason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(843) 364-9090</a:t>
            </a:r>
            <a:b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nibsc@aol.com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198</Words>
  <Application>Microsoft Office PowerPoint</Application>
  <PresentationFormat>Letter Paper (8.5x11 in)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</cp:lastModifiedBy>
  <cp:revision>5</cp:revision>
  <dcterms:created xsi:type="dcterms:W3CDTF">2015-08-21T15:09:03Z</dcterms:created>
  <dcterms:modified xsi:type="dcterms:W3CDTF">2015-10-29T14:37:23Z</dcterms:modified>
</cp:coreProperties>
</file>