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14293" rtl="0" eaLnBrk="1" latinLnBrk="0" hangingPunct="1">
      <a:defRPr sz="1795" kern="1200">
        <a:solidFill>
          <a:schemeClr val="tx1"/>
        </a:solidFill>
        <a:latin typeface="+mn-lt"/>
        <a:ea typeface="+mn-ea"/>
        <a:cs typeface="+mn-cs"/>
      </a:defRPr>
    </a:lvl1pPr>
    <a:lvl2pPr marL="457146" algn="l" defTabSz="914293" rtl="0" eaLnBrk="1" latinLnBrk="0" hangingPunct="1">
      <a:defRPr sz="1795" kern="1200">
        <a:solidFill>
          <a:schemeClr val="tx1"/>
        </a:solidFill>
        <a:latin typeface="+mn-lt"/>
        <a:ea typeface="+mn-ea"/>
        <a:cs typeface="+mn-cs"/>
      </a:defRPr>
    </a:lvl2pPr>
    <a:lvl3pPr marL="914293" algn="l" defTabSz="914293" rtl="0" eaLnBrk="1" latinLnBrk="0" hangingPunct="1">
      <a:defRPr sz="1795" kern="1200">
        <a:solidFill>
          <a:schemeClr val="tx1"/>
        </a:solidFill>
        <a:latin typeface="+mn-lt"/>
        <a:ea typeface="+mn-ea"/>
        <a:cs typeface="+mn-cs"/>
      </a:defRPr>
    </a:lvl3pPr>
    <a:lvl4pPr marL="1371440" algn="l" defTabSz="914293" rtl="0" eaLnBrk="1" latinLnBrk="0" hangingPunct="1">
      <a:defRPr sz="1795" kern="1200">
        <a:solidFill>
          <a:schemeClr val="tx1"/>
        </a:solidFill>
        <a:latin typeface="+mn-lt"/>
        <a:ea typeface="+mn-ea"/>
        <a:cs typeface="+mn-cs"/>
      </a:defRPr>
    </a:lvl4pPr>
    <a:lvl5pPr marL="1828586" algn="l" defTabSz="914293" rtl="0" eaLnBrk="1" latinLnBrk="0" hangingPunct="1">
      <a:defRPr sz="1795" kern="1200">
        <a:solidFill>
          <a:schemeClr val="tx1"/>
        </a:solidFill>
        <a:latin typeface="+mn-lt"/>
        <a:ea typeface="+mn-ea"/>
        <a:cs typeface="+mn-cs"/>
      </a:defRPr>
    </a:lvl5pPr>
    <a:lvl6pPr marL="2285733" algn="l" defTabSz="914293" rtl="0" eaLnBrk="1" latinLnBrk="0" hangingPunct="1">
      <a:defRPr sz="1795" kern="1200">
        <a:solidFill>
          <a:schemeClr val="tx1"/>
        </a:solidFill>
        <a:latin typeface="+mn-lt"/>
        <a:ea typeface="+mn-ea"/>
        <a:cs typeface="+mn-cs"/>
      </a:defRPr>
    </a:lvl6pPr>
    <a:lvl7pPr marL="2742879" algn="l" defTabSz="914293" rtl="0" eaLnBrk="1" latinLnBrk="0" hangingPunct="1">
      <a:defRPr sz="1795" kern="1200">
        <a:solidFill>
          <a:schemeClr val="tx1"/>
        </a:solidFill>
        <a:latin typeface="+mn-lt"/>
        <a:ea typeface="+mn-ea"/>
        <a:cs typeface="+mn-cs"/>
      </a:defRPr>
    </a:lvl7pPr>
    <a:lvl8pPr marL="3200026" algn="l" defTabSz="914293" rtl="0" eaLnBrk="1" latinLnBrk="0" hangingPunct="1">
      <a:defRPr sz="1795" kern="1200">
        <a:solidFill>
          <a:schemeClr val="tx1"/>
        </a:solidFill>
        <a:latin typeface="+mn-lt"/>
        <a:ea typeface="+mn-ea"/>
        <a:cs typeface="+mn-cs"/>
      </a:defRPr>
    </a:lvl8pPr>
    <a:lvl9pPr marL="3657172" algn="l" defTabSz="914293" rtl="0" eaLnBrk="1" latinLnBrk="0" hangingPunct="1">
      <a:defRPr sz="1795"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85D"/>
    <a:srgbClr val="E15E2A"/>
    <a:srgbClr val="8EA4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200" d="100"/>
          <a:sy n="200" d="100"/>
        </p:scale>
        <p:origin x="-775" y="125"/>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49505" indent="0" algn="ctr">
              <a:buNone/>
              <a:defRPr>
                <a:solidFill>
                  <a:schemeClr val="tx1">
                    <a:tint val="75000"/>
                  </a:schemeClr>
                </a:solidFill>
              </a:defRPr>
            </a:lvl2pPr>
            <a:lvl3pPr marL="899010" indent="0" algn="ctr">
              <a:buNone/>
              <a:defRPr>
                <a:solidFill>
                  <a:schemeClr val="tx1">
                    <a:tint val="75000"/>
                  </a:schemeClr>
                </a:solidFill>
              </a:defRPr>
            </a:lvl3pPr>
            <a:lvl4pPr marL="1348516" indent="0" algn="ctr">
              <a:buNone/>
              <a:defRPr>
                <a:solidFill>
                  <a:schemeClr val="tx1">
                    <a:tint val="75000"/>
                  </a:schemeClr>
                </a:solidFill>
              </a:defRPr>
            </a:lvl4pPr>
            <a:lvl5pPr marL="1798021" indent="0" algn="ctr">
              <a:buNone/>
              <a:defRPr>
                <a:solidFill>
                  <a:schemeClr val="tx1">
                    <a:tint val="75000"/>
                  </a:schemeClr>
                </a:solidFill>
              </a:defRPr>
            </a:lvl5pPr>
            <a:lvl6pPr marL="2247527" indent="0" algn="ctr">
              <a:buNone/>
              <a:defRPr>
                <a:solidFill>
                  <a:schemeClr val="tx1">
                    <a:tint val="75000"/>
                  </a:schemeClr>
                </a:solidFill>
              </a:defRPr>
            </a:lvl6pPr>
            <a:lvl7pPr marL="2697032" indent="0" algn="ctr">
              <a:buNone/>
              <a:defRPr>
                <a:solidFill>
                  <a:schemeClr val="tx1">
                    <a:tint val="75000"/>
                  </a:schemeClr>
                </a:solidFill>
              </a:defRPr>
            </a:lvl7pPr>
            <a:lvl8pPr marL="3146538" indent="0" algn="ctr">
              <a:buNone/>
              <a:defRPr>
                <a:solidFill>
                  <a:schemeClr val="tx1">
                    <a:tint val="75000"/>
                  </a:schemeClr>
                </a:solidFill>
              </a:defRPr>
            </a:lvl8pPr>
            <a:lvl9pPr marL="359604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6"/>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6"/>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1" y="5875867"/>
            <a:ext cx="6217920" cy="1816100"/>
          </a:xfrm>
        </p:spPr>
        <p:txBody>
          <a:bodyPr anchor="t"/>
          <a:lstStyle>
            <a:lvl1pPr algn="l">
              <a:defRPr sz="3971" b="1" cap="all"/>
            </a:lvl1pPr>
          </a:lstStyle>
          <a:p>
            <a:r>
              <a:rPr lang="en-US"/>
              <a:t>Click to edit Master title style</a:t>
            </a:r>
          </a:p>
        </p:txBody>
      </p:sp>
      <p:sp>
        <p:nvSpPr>
          <p:cNvPr id="3" name="Text Placeholder 2"/>
          <p:cNvSpPr>
            <a:spLocks noGrp="1"/>
          </p:cNvSpPr>
          <p:nvPr>
            <p:ph type="body" idx="1"/>
          </p:nvPr>
        </p:nvSpPr>
        <p:spPr>
          <a:xfrm>
            <a:off x="577851" y="3875619"/>
            <a:ext cx="6217920" cy="2000249"/>
          </a:xfrm>
        </p:spPr>
        <p:txBody>
          <a:bodyPr anchor="b"/>
          <a:lstStyle>
            <a:lvl1pPr marL="0" indent="0">
              <a:buNone/>
              <a:defRPr sz="1941">
                <a:solidFill>
                  <a:schemeClr val="tx1">
                    <a:tint val="75000"/>
                  </a:schemeClr>
                </a:solidFill>
              </a:defRPr>
            </a:lvl1pPr>
            <a:lvl2pPr marL="449505" indent="0">
              <a:buNone/>
              <a:defRPr sz="1765">
                <a:solidFill>
                  <a:schemeClr val="tx1">
                    <a:tint val="75000"/>
                  </a:schemeClr>
                </a:solidFill>
              </a:defRPr>
            </a:lvl2pPr>
            <a:lvl3pPr marL="899010" indent="0">
              <a:buNone/>
              <a:defRPr sz="1588">
                <a:solidFill>
                  <a:schemeClr val="tx1">
                    <a:tint val="75000"/>
                  </a:schemeClr>
                </a:solidFill>
              </a:defRPr>
            </a:lvl3pPr>
            <a:lvl4pPr marL="1348516" indent="0">
              <a:buNone/>
              <a:defRPr sz="1412">
                <a:solidFill>
                  <a:schemeClr val="tx1">
                    <a:tint val="75000"/>
                  </a:schemeClr>
                </a:solidFill>
              </a:defRPr>
            </a:lvl4pPr>
            <a:lvl5pPr marL="1798021" indent="0">
              <a:buNone/>
              <a:defRPr sz="1412">
                <a:solidFill>
                  <a:schemeClr val="tx1">
                    <a:tint val="75000"/>
                  </a:schemeClr>
                </a:solidFill>
              </a:defRPr>
            </a:lvl5pPr>
            <a:lvl6pPr marL="2247527" indent="0">
              <a:buNone/>
              <a:defRPr sz="1412">
                <a:solidFill>
                  <a:schemeClr val="tx1">
                    <a:tint val="75000"/>
                  </a:schemeClr>
                </a:solidFill>
              </a:defRPr>
            </a:lvl6pPr>
            <a:lvl7pPr marL="2697032" indent="0">
              <a:buNone/>
              <a:defRPr sz="1412">
                <a:solidFill>
                  <a:schemeClr val="tx1">
                    <a:tint val="75000"/>
                  </a:schemeClr>
                </a:solidFill>
              </a:defRPr>
            </a:lvl7pPr>
            <a:lvl8pPr marL="3146538" indent="0">
              <a:buNone/>
              <a:defRPr sz="1412">
                <a:solidFill>
                  <a:schemeClr val="tx1">
                    <a:tint val="75000"/>
                  </a:schemeClr>
                </a:solidFill>
              </a:defRPr>
            </a:lvl8pPr>
            <a:lvl9pPr marL="3596043" indent="0">
              <a:buNone/>
              <a:defRPr sz="1412">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3"/>
            <a:ext cx="3230880" cy="6034617"/>
          </a:xfrm>
        </p:spPr>
        <p:txBody>
          <a:bodyPr/>
          <a:lstStyle>
            <a:lvl1pPr>
              <a:defRPr sz="2735"/>
            </a:lvl1pPr>
            <a:lvl2pPr>
              <a:defRPr sz="2382"/>
            </a:lvl2pPr>
            <a:lvl3pPr>
              <a:defRPr sz="1941"/>
            </a:lvl3pPr>
            <a:lvl4pPr>
              <a:defRPr sz="1765"/>
            </a:lvl4pPr>
            <a:lvl5pPr>
              <a:defRPr sz="1765"/>
            </a:lvl5pPr>
            <a:lvl6pPr>
              <a:defRPr sz="1765"/>
            </a:lvl6pPr>
            <a:lvl7pPr>
              <a:defRPr sz="1765"/>
            </a:lvl7pPr>
            <a:lvl8pPr>
              <a:defRPr sz="1765"/>
            </a:lvl8pPr>
            <a:lvl9pPr>
              <a:defRPr sz="176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3"/>
            <a:ext cx="3230880" cy="6034617"/>
          </a:xfrm>
        </p:spPr>
        <p:txBody>
          <a:bodyPr/>
          <a:lstStyle>
            <a:lvl1pPr>
              <a:defRPr sz="2735"/>
            </a:lvl1pPr>
            <a:lvl2pPr>
              <a:defRPr sz="2382"/>
            </a:lvl2pPr>
            <a:lvl3pPr>
              <a:defRPr sz="1941"/>
            </a:lvl3pPr>
            <a:lvl4pPr>
              <a:defRPr sz="1765"/>
            </a:lvl4pPr>
            <a:lvl5pPr>
              <a:defRPr sz="1765"/>
            </a:lvl5pPr>
            <a:lvl6pPr>
              <a:defRPr sz="1765"/>
            </a:lvl6pPr>
            <a:lvl7pPr>
              <a:defRPr sz="1765"/>
            </a:lvl7pPr>
            <a:lvl8pPr>
              <a:defRPr sz="1765"/>
            </a:lvl8pPr>
            <a:lvl9pPr>
              <a:defRPr sz="176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1" y="2046817"/>
            <a:ext cx="3232150" cy="853016"/>
          </a:xfrm>
        </p:spPr>
        <p:txBody>
          <a:bodyPr anchor="b"/>
          <a:lstStyle>
            <a:lvl1pPr marL="0" indent="0">
              <a:buNone/>
              <a:defRPr sz="2382" b="1"/>
            </a:lvl1pPr>
            <a:lvl2pPr marL="449505" indent="0">
              <a:buNone/>
              <a:defRPr sz="1941" b="1"/>
            </a:lvl2pPr>
            <a:lvl3pPr marL="899010" indent="0">
              <a:buNone/>
              <a:defRPr sz="1765" b="1"/>
            </a:lvl3pPr>
            <a:lvl4pPr marL="1348516" indent="0">
              <a:buNone/>
              <a:defRPr sz="1588" b="1"/>
            </a:lvl4pPr>
            <a:lvl5pPr marL="1798021" indent="0">
              <a:buNone/>
              <a:defRPr sz="1588" b="1"/>
            </a:lvl5pPr>
            <a:lvl6pPr marL="2247527" indent="0">
              <a:buNone/>
              <a:defRPr sz="1588" b="1"/>
            </a:lvl6pPr>
            <a:lvl7pPr marL="2697032" indent="0">
              <a:buNone/>
              <a:defRPr sz="1588" b="1"/>
            </a:lvl7pPr>
            <a:lvl8pPr marL="3146538" indent="0">
              <a:buNone/>
              <a:defRPr sz="1588" b="1"/>
            </a:lvl8pPr>
            <a:lvl9pPr marL="3596043" indent="0">
              <a:buNone/>
              <a:defRPr sz="1588" b="1"/>
            </a:lvl9pPr>
          </a:lstStyle>
          <a:p>
            <a:pPr lvl="0"/>
            <a:r>
              <a:rPr lang="en-US"/>
              <a:t>Click to edit Master text styles</a:t>
            </a:r>
          </a:p>
        </p:txBody>
      </p:sp>
      <p:sp>
        <p:nvSpPr>
          <p:cNvPr id="4" name="Content Placeholder 3"/>
          <p:cNvSpPr>
            <a:spLocks noGrp="1"/>
          </p:cNvSpPr>
          <p:nvPr>
            <p:ph sz="half" idx="2"/>
          </p:nvPr>
        </p:nvSpPr>
        <p:spPr>
          <a:xfrm>
            <a:off x="365761" y="2899833"/>
            <a:ext cx="3232150" cy="5268384"/>
          </a:xfrm>
        </p:spPr>
        <p:txBody>
          <a:bodyPr/>
          <a:lstStyle>
            <a:lvl1pPr>
              <a:defRPr sz="2382"/>
            </a:lvl1pPr>
            <a:lvl2pPr>
              <a:defRPr sz="1941"/>
            </a:lvl2pPr>
            <a:lvl3pPr>
              <a:defRPr sz="1765"/>
            </a:lvl3pPr>
            <a:lvl4pPr>
              <a:defRPr sz="1588"/>
            </a:lvl4pPr>
            <a:lvl5pPr>
              <a:defRPr sz="1588"/>
            </a:lvl5pPr>
            <a:lvl6pPr>
              <a:defRPr sz="1588"/>
            </a:lvl6pPr>
            <a:lvl7pPr>
              <a:defRPr sz="1588"/>
            </a:lvl7pPr>
            <a:lvl8pPr>
              <a:defRPr sz="1588"/>
            </a:lvl8pPr>
            <a:lvl9pPr>
              <a:defRPr sz="15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20" cy="853016"/>
          </a:xfrm>
        </p:spPr>
        <p:txBody>
          <a:bodyPr anchor="b"/>
          <a:lstStyle>
            <a:lvl1pPr marL="0" indent="0">
              <a:buNone/>
              <a:defRPr sz="2382" b="1"/>
            </a:lvl1pPr>
            <a:lvl2pPr marL="449505" indent="0">
              <a:buNone/>
              <a:defRPr sz="1941" b="1"/>
            </a:lvl2pPr>
            <a:lvl3pPr marL="899010" indent="0">
              <a:buNone/>
              <a:defRPr sz="1765" b="1"/>
            </a:lvl3pPr>
            <a:lvl4pPr marL="1348516" indent="0">
              <a:buNone/>
              <a:defRPr sz="1588" b="1"/>
            </a:lvl4pPr>
            <a:lvl5pPr marL="1798021" indent="0">
              <a:buNone/>
              <a:defRPr sz="1588" b="1"/>
            </a:lvl5pPr>
            <a:lvl6pPr marL="2247527" indent="0">
              <a:buNone/>
              <a:defRPr sz="1588" b="1"/>
            </a:lvl6pPr>
            <a:lvl7pPr marL="2697032" indent="0">
              <a:buNone/>
              <a:defRPr sz="1588" b="1"/>
            </a:lvl7pPr>
            <a:lvl8pPr marL="3146538" indent="0">
              <a:buNone/>
              <a:defRPr sz="1588" b="1"/>
            </a:lvl8pPr>
            <a:lvl9pPr marL="3596043" indent="0">
              <a:buNone/>
              <a:defRPr sz="1588" b="1"/>
            </a:lvl9pPr>
          </a:lstStyle>
          <a:p>
            <a:pPr lvl="0"/>
            <a:r>
              <a:rPr lang="en-US"/>
              <a:t>Click to edit Master text styles</a:t>
            </a:r>
          </a:p>
        </p:txBody>
      </p:sp>
      <p:sp>
        <p:nvSpPr>
          <p:cNvPr id="6" name="Content Placeholder 5"/>
          <p:cNvSpPr>
            <a:spLocks noGrp="1"/>
          </p:cNvSpPr>
          <p:nvPr>
            <p:ph sz="quarter" idx="4"/>
          </p:nvPr>
        </p:nvSpPr>
        <p:spPr>
          <a:xfrm>
            <a:off x="3716021" y="2899833"/>
            <a:ext cx="3233420" cy="5268384"/>
          </a:xfrm>
        </p:spPr>
        <p:txBody>
          <a:bodyPr/>
          <a:lstStyle>
            <a:lvl1pPr>
              <a:defRPr sz="2382"/>
            </a:lvl1pPr>
            <a:lvl2pPr>
              <a:defRPr sz="1941"/>
            </a:lvl2pPr>
            <a:lvl3pPr>
              <a:defRPr sz="1765"/>
            </a:lvl3pPr>
            <a:lvl4pPr>
              <a:defRPr sz="1588"/>
            </a:lvl4pPr>
            <a:lvl5pPr>
              <a:defRPr sz="1588"/>
            </a:lvl5pPr>
            <a:lvl6pPr>
              <a:defRPr sz="1588"/>
            </a:lvl6pPr>
            <a:lvl7pPr>
              <a:defRPr sz="1588"/>
            </a:lvl7pPr>
            <a:lvl8pPr>
              <a:defRPr sz="1588"/>
            </a:lvl8pPr>
            <a:lvl9pPr>
              <a:defRPr sz="15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1" cy="1549400"/>
          </a:xfrm>
        </p:spPr>
        <p:txBody>
          <a:bodyPr anchor="b"/>
          <a:lstStyle>
            <a:lvl1pPr algn="l">
              <a:defRPr sz="1941" b="1"/>
            </a:lvl1pPr>
          </a:lstStyle>
          <a:p>
            <a:r>
              <a:rPr lang="en-US"/>
              <a:t>Click to edit Master title style</a:t>
            </a:r>
          </a:p>
        </p:txBody>
      </p:sp>
      <p:sp>
        <p:nvSpPr>
          <p:cNvPr id="3" name="Content Placeholder 2"/>
          <p:cNvSpPr>
            <a:spLocks noGrp="1"/>
          </p:cNvSpPr>
          <p:nvPr>
            <p:ph idx="1"/>
          </p:nvPr>
        </p:nvSpPr>
        <p:spPr>
          <a:xfrm>
            <a:off x="2860041" y="364068"/>
            <a:ext cx="4089401" cy="7804151"/>
          </a:xfrm>
        </p:spPr>
        <p:txBody>
          <a:bodyPr/>
          <a:lstStyle>
            <a:lvl1pPr>
              <a:defRPr sz="3177"/>
            </a:lvl1pPr>
            <a:lvl2pPr>
              <a:defRPr sz="2735"/>
            </a:lvl2pPr>
            <a:lvl3pPr>
              <a:defRPr sz="2382"/>
            </a:lvl3pPr>
            <a:lvl4pPr>
              <a:defRPr sz="1941"/>
            </a:lvl4pPr>
            <a:lvl5pPr>
              <a:defRPr sz="1941"/>
            </a:lvl5pPr>
            <a:lvl6pPr>
              <a:defRPr sz="1941"/>
            </a:lvl6pPr>
            <a:lvl7pPr>
              <a:defRPr sz="1941"/>
            </a:lvl7pPr>
            <a:lvl8pPr>
              <a:defRPr sz="1941"/>
            </a:lvl8pPr>
            <a:lvl9pPr>
              <a:defRPr sz="194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8"/>
            <a:ext cx="2406651" cy="6254751"/>
          </a:xfrm>
        </p:spPr>
        <p:txBody>
          <a:bodyPr/>
          <a:lstStyle>
            <a:lvl1pPr marL="0" indent="0">
              <a:buNone/>
              <a:defRPr sz="1412"/>
            </a:lvl1pPr>
            <a:lvl2pPr marL="449505" indent="0">
              <a:buNone/>
              <a:defRPr sz="1147"/>
            </a:lvl2pPr>
            <a:lvl3pPr marL="899010" indent="0">
              <a:buNone/>
              <a:defRPr sz="971"/>
            </a:lvl3pPr>
            <a:lvl4pPr marL="1348516" indent="0">
              <a:buNone/>
              <a:defRPr sz="882"/>
            </a:lvl4pPr>
            <a:lvl5pPr marL="1798021" indent="0">
              <a:buNone/>
              <a:defRPr sz="882"/>
            </a:lvl5pPr>
            <a:lvl6pPr marL="2247527" indent="0">
              <a:buNone/>
              <a:defRPr sz="882"/>
            </a:lvl6pPr>
            <a:lvl7pPr marL="2697032" indent="0">
              <a:buNone/>
              <a:defRPr sz="882"/>
            </a:lvl7pPr>
            <a:lvl8pPr marL="3146538" indent="0">
              <a:buNone/>
              <a:defRPr sz="882"/>
            </a:lvl8pPr>
            <a:lvl9pPr marL="3596043" indent="0">
              <a:buNone/>
              <a:defRPr sz="882"/>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0" y="6400802"/>
            <a:ext cx="4389120" cy="755651"/>
          </a:xfrm>
        </p:spPr>
        <p:txBody>
          <a:bodyPr anchor="b"/>
          <a:lstStyle>
            <a:lvl1pPr algn="l">
              <a:defRPr sz="1941" b="1"/>
            </a:lvl1pPr>
          </a:lstStyle>
          <a:p>
            <a:r>
              <a:rPr lang="en-US"/>
              <a:t>Click to edit Master title style</a:t>
            </a:r>
          </a:p>
        </p:txBody>
      </p:sp>
      <p:sp>
        <p:nvSpPr>
          <p:cNvPr id="3" name="Picture Placeholder 2"/>
          <p:cNvSpPr>
            <a:spLocks noGrp="1"/>
          </p:cNvSpPr>
          <p:nvPr>
            <p:ph type="pic" idx="1"/>
          </p:nvPr>
        </p:nvSpPr>
        <p:spPr>
          <a:xfrm>
            <a:off x="1433830" y="817033"/>
            <a:ext cx="4389120" cy="5486400"/>
          </a:xfrm>
        </p:spPr>
        <p:txBody>
          <a:bodyPr/>
          <a:lstStyle>
            <a:lvl1pPr marL="0" indent="0">
              <a:buNone/>
              <a:defRPr sz="3177"/>
            </a:lvl1pPr>
            <a:lvl2pPr marL="449505" indent="0">
              <a:buNone/>
              <a:defRPr sz="2735"/>
            </a:lvl2pPr>
            <a:lvl3pPr marL="899010" indent="0">
              <a:buNone/>
              <a:defRPr sz="2382"/>
            </a:lvl3pPr>
            <a:lvl4pPr marL="1348516" indent="0">
              <a:buNone/>
              <a:defRPr sz="1941"/>
            </a:lvl4pPr>
            <a:lvl5pPr marL="1798021" indent="0">
              <a:buNone/>
              <a:defRPr sz="1941"/>
            </a:lvl5pPr>
            <a:lvl6pPr marL="2247527" indent="0">
              <a:buNone/>
              <a:defRPr sz="1941"/>
            </a:lvl6pPr>
            <a:lvl7pPr marL="2697032" indent="0">
              <a:buNone/>
              <a:defRPr sz="1941"/>
            </a:lvl7pPr>
            <a:lvl8pPr marL="3146538" indent="0">
              <a:buNone/>
              <a:defRPr sz="1941"/>
            </a:lvl8pPr>
            <a:lvl9pPr marL="3596043" indent="0">
              <a:buNone/>
              <a:defRPr sz="1941"/>
            </a:lvl9pPr>
          </a:lstStyle>
          <a:p>
            <a:endParaRPr lang="en-US"/>
          </a:p>
        </p:txBody>
      </p:sp>
      <p:sp>
        <p:nvSpPr>
          <p:cNvPr id="4" name="Text Placeholder 3"/>
          <p:cNvSpPr>
            <a:spLocks noGrp="1"/>
          </p:cNvSpPr>
          <p:nvPr>
            <p:ph type="body" sz="half" idx="2"/>
          </p:nvPr>
        </p:nvSpPr>
        <p:spPr>
          <a:xfrm>
            <a:off x="1433830" y="7156453"/>
            <a:ext cx="4389120" cy="1073149"/>
          </a:xfrm>
        </p:spPr>
        <p:txBody>
          <a:bodyPr/>
          <a:lstStyle>
            <a:lvl1pPr marL="0" indent="0">
              <a:buNone/>
              <a:defRPr sz="1412"/>
            </a:lvl1pPr>
            <a:lvl2pPr marL="449505" indent="0">
              <a:buNone/>
              <a:defRPr sz="1147"/>
            </a:lvl2pPr>
            <a:lvl3pPr marL="899010" indent="0">
              <a:buNone/>
              <a:defRPr sz="971"/>
            </a:lvl3pPr>
            <a:lvl4pPr marL="1348516" indent="0">
              <a:buNone/>
              <a:defRPr sz="882"/>
            </a:lvl4pPr>
            <a:lvl5pPr marL="1798021" indent="0">
              <a:buNone/>
              <a:defRPr sz="882"/>
            </a:lvl5pPr>
            <a:lvl6pPr marL="2247527" indent="0">
              <a:buNone/>
              <a:defRPr sz="882"/>
            </a:lvl6pPr>
            <a:lvl7pPr marL="2697032" indent="0">
              <a:buNone/>
              <a:defRPr sz="882"/>
            </a:lvl7pPr>
            <a:lvl8pPr marL="3146538" indent="0">
              <a:buNone/>
              <a:defRPr sz="882"/>
            </a:lvl8pPr>
            <a:lvl9pPr marL="3596043" indent="0">
              <a:buNone/>
              <a:defRPr sz="882"/>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3"/>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5"/>
            <a:ext cx="1706880" cy="486833"/>
          </a:xfrm>
          <a:prstGeom prst="rect">
            <a:avLst/>
          </a:prstGeom>
        </p:spPr>
        <p:txBody>
          <a:bodyPr vert="horz" lIns="101882" tIns="50941" rIns="101882" bIns="50941" rtlCol="0" anchor="ctr"/>
          <a:lstStyle>
            <a:lvl1pPr algn="l">
              <a:defRPr sz="1147">
                <a:solidFill>
                  <a:schemeClr val="tx1">
                    <a:tint val="75000"/>
                  </a:schemeClr>
                </a:solidFill>
              </a:defRPr>
            </a:lvl1pPr>
          </a:lstStyle>
          <a:p>
            <a:fld id="{1D8BD707-D9CF-40AE-B4C6-C98DA3205C09}" type="datetimeFigureOut">
              <a:rPr lang="en-US" smtClean="0"/>
              <a:pPr/>
              <a:t>8/1/2022</a:t>
            </a:fld>
            <a:endParaRPr lang="en-US"/>
          </a:p>
        </p:txBody>
      </p:sp>
      <p:sp>
        <p:nvSpPr>
          <p:cNvPr id="5" name="Footer Placeholder 4"/>
          <p:cNvSpPr>
            <a:spLocks noGrp="1"/>
          </p:cNvSpPr>
          <p:nvPr>
            <p:ph type="ftr" sz="quarter" idx="3"/>
          </p:nvPr>
        </p:nvSpPr>
        <p:spPr>
          <a:xfrm>
            <a:off x="2499360" y="8475135"/>
            <a:ext cx="2316480" cy="486833"/>
          </a:xfrm>
          <a:prstGeom prst="rect">
            <a:avLst/>
          </a:prstGeom>
        </p:spPr>
        <p:txBody>
          <a:bodyPr vert="horz" lIns="101882" tIns="50941" rIns="101882" bIns="50941" rtlCol="0" anchor="ctr"/>
          <a:lstStyle>
            <a:lvl1pPr algn="ctr">
              <a:defRPr sz="1147">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5"/>
            <a:ext cx="1706880" cy="486833"/>
          </a:xfrm>
          <a:prstGeom prst="rect">
            <a:avLst/>
          </a:prstGeom>
        </p:spPr>
        <p:txBody>
          <a:bodyPr vert="horz" lIns="101882" tIns="50941" rIns="101882" bIns="50941" rtlCol="0" anchor="ctr"/>
          <a:lstStyle>
            <a:lvl1pPr algn="r">
              <a:defRPr sz="1147">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899010" rtl="0" eaLnBrk="1" latinLnBrk="0" hangingPunct="1">
        <a:spcBef>
          <a:spcPct val="0"/>
        </a:spcBef>
        <a:buNone/>
        <a:defRPr sz="4324" kern="1200">
          <a:solidFill>
            <a:schemeClr val="tx1"/>
          </a:solidFill>
          <a:latin typeface="+mj-lt"/>
          <a:ea typeface="+mj-ea"/>
          <a:cs typeface="+mj-cs"/>
        </a:defRPr>
      </a:lvl1pPr>
    </p:titleStyle>
    <p:bodyStyle>
      <a:lvl1pPr marL="337129" indent="-337129" algn="l" defTabSz="899010" rtl="0" eaLnBrk="1" latinLnBrk="0" hangingPunct="1">
        <a:spcBef>
          <a:spcPct val="20000"/>
        </a:spcBef>
        <a:buFont typeface="Arial" pitchFamily="34" charset="0"/>
        <a:buChar char="•"/>
        <a:defRPr sz="3177" kern="1200">
          <a:solidFill>
            <a:schemeClr val="tx1"/>
          </a:solidFill>
          <a:latin typeface="+mn-lt"/>
          <a:ea typeface="+mn-ea"/>
          <a:cs typeface="+mn-cs"/>
        </a:defRPr>
      </a:lvl1pPr>
      <a:lvl2pPr marL="730446" indent="-280941" algn="l" defTabSz="899010" rtl="0" eaLnBrk="1" latinLnBrk="0" hangingPunct="1">
        <a:spcBef>
          <a:spcPct val="20000"/>
        </a:spcBef>
        <a:buFont typeface="Arial" pitchFamily="34" charset="0"/>
        <a:buChar char="–"/>
        <a:defRPr sz="2735" kern="1200">
          <a:solidFill>
            <a:schemeClr val="tx1"/>
          </a:solidFill>
          <a:latin typeface="+mn-lt"/>
          <a:ea typeface="+mn-ea"/>
          <a:cs typeface="+mn-cs"/>
        </a:defRPr>
      </a:lvl2pPr>
      <a:lvl3pPr marL="1123764" indent="-224753" algn="l" defTabSz="899010" rtl="0" eaLnBrk="1" latinLnBrk="0" hangingPunct="1">
        <a:spcBef>
          <a:spcPct val="20000"/>
        </a:spcBef>
        <a:buFont typeface="Arial" pitchFamily="34" charset="0"/>
        <a:buChar char="•"/>
        <a:defRPr sz="2382" kern="1200">
          <a:solidFill>
            <a:schemeClr val="tx1"/>
          </a:solidFill>
          <a:latin typeface="+mn-lt"/>
          <a:ea typeface="+mn-ea"/>
          <a:cs typeface="+mn-cs"/>
        </a:defRPr>
      </a:lvl3pPr>
      <a:lvl4pPr marL="1573269"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4pPr>
      <a:lvl5pPr marL="2022774"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5pPr>
      <a:lvl6pPr marL="2472279"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6pPr>
      <a:lvl7pPr marL="2921785"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7pPr>
      <a:lvl8pPr marL="3371290"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8pPr>
      <a:lvl9pPr marL="3820796"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9pPr>
    </p:bodyStyle>
    <p:otherStyle>
      <a:defPPr>
        <a:defRPr lang="en-US"/>
      </a:defPPr>
      <a:lvl1pPr marL="0" algn="l" defTabSz="899010" rtl="0" eaLnBrk="1" latinLnBrk="0" hangingPunct="1">
        <a:defRPr sz="1765" kern="1200">
          <a:solidFill>
            <a:schemeClr val="tx1"/>
          </a:solidFill>
          <a:latin typeface="+mn-lt"/>
          <a:ea typeface="+mn-ea"/>
          <a:cs typeface="+mn-cs"/>
        </a:defRPr>
      </a:lvl1pPr>
      <a:lvl2pPr marL="449505" algn="l" defTabSz="899010" rtl="0" eaLnBrk="1" latinLnBrk="0" hangingPunct="1">
        <a:defRPr sz="1765" kern="1200">
          <a:solidFill>
            <a:schemeClr val="tx1"/>
          </a:solidFill>
          <a:latin typeface="+mn-lt"/>
          <a:ea typeface="+mn-ea"/>
          <a:cs typeface="+mn-cs"/>
        </a:defRPr>
      </a:lvl2pPr>
      <a:lvl3pPr marL="899010" algn="l" defTabSz="899010" rtl="0" eaLnBrk="1" latinLnBrk="0" hangingPunct="1">
        <a:defRPr sz="1765" kern="1200">
          <a:solidFill>
            <a:schemeClr val="tx1"/>
          </a:solidFill>
          <a:latin typeface="+mn-lt"/>
          <a:ea typeface="+mn-ea"/>
          <a:cs typeface="+mn-cs"/>
        </a:defRPr>
      </a:lvl3pPr>
      <a:lvl4pPr marL="1348516" algn="l" defTabSz="899010" rtl="0" eaLnBrk="1" latinLnBrk="0" hangingPunct="1">
        <a:defRPr sz="1765" kern="1200">
          <a:solidFill>
            <a:schemeClr val="tx1"/>
          </a:solidFill>
          <a:latin typeface="+mn-lt"/>
          <a:ea typeface="+mn-ea"/>
          <a:cs typeface="+mn-cs"/>
        </a:defRPr>
      </a:lvl4pPr>
      <a:lvl5pPr marL="1798021" algn="l" defTabSz="899010" rtl="0" eaLnBrk="1" latinLnBrk="0" hangingPunct="1">
        <a:defRPr sz="1765" kern="1200">
          <a:solidFill>
            <a:schemeClr val="tx1"/>
          </a:solidFill>
          <a:latin typeface="+mn-lt"/>
          <a:ea typeface="+mn-ea"/>
          <a:cs typeface="+mn-cs"/>
        </a:defRPr>
      </a:lvl5pPr>
      <a:lvl6pPr marL="2247527" algn="l" defTabSz="899010" rtl="0" eaLnBrk="1" latinLnBrk="0" hangingPunct="1">
        <a:defRPr sz="1765" kern="1200">
          <a:solidFill>
            <a:schemeClr val="tx1"/>
          </a:solidFill>
          <a:latin typeface="+mn-lt"/>
          <a:ea typeface="+mn-ea"/>
          <a:cs typeface="+mn-cs"/>
        </a:defRPr>
      </a:lvl6pPr>
      <a:lvl7pPr marL="2697032" algn="l" defTabSz="899010" rtl="0" eaLnBrk="1" latinLnBrk="0" hangingPunct="1">
        <a:defRPr sz="1765" kern="1200">
          <a:solidFill>
            <a:schemeClr val="tx1"/>
          </a:solidFill>
          <a:latin typeface="+mn-lt"/>
          <a:ea typeface="+mn-ea"/>
          <a:cs typeface="+mn-cs"/>
        </a:defRPr>
      </a:lvl7pPr>
      <a:lvl8pPr marL="3146538" algn="l" defTabSz="899010" rtl="0" eaLnBrk="1" latinLnBrk="0" hangingPunct="1">
        <a:defRPr sz="1765" kern="1200">
          <a:solidFill>
            <a:schemeClr val="tx1"/>
          </a:solidFill>
          <a:latin typeface="+mn-lt"/>
          <a:ea typeface="+mn-ea"/>
          <a:cs typeface="+mn-cs"/>
        </a:defRPr>
      </a:lvl8pPr>
      <a:lvl9pPr marL="3596043" algn="l" defTabSz="899010" rtl="0" eaLnBrk="1" latinLnBrk="0" hangingPunct="1">
        <a:defRPr sz="176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13" Type="http://schemas.openxmlformats.org/officeDocument/2006/relationships/image" Target="../media/image11.jpg"/><Relationship Id="rId3" Type="http://schemas.microsoft.com/office/2007/relationships/hdphoto" Target="../media/hdphoto1.wdp"/><Relationship Id="rId7" Type="http://schemas.openxmlformats.org/officeDocument/2006/relationships/image" Target="../media/image5.jpg"/><Relationship Id="rId12" Type="http://schemas.openxmlformats.org/officeDocument/2006/relationships/image" Target="../media/image10.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g"/><Relationship Id="rId5" Type="http://schemas.openxmlformats.org/officeDocument/2006/relationships/image" Target="../media/image3.jpeg"/><Relationship Id="rId15" Type="http://schemas.openxmlformats.org/officeDocument/2006/relationships/image" Target="../media/image13.jpg"/><Relationship Id="rId10" Type="http://schemas.openxmlformats.org/officeDocument/2006/relationships/image" Target="../media/image8.jpg"/><Relationship Id="rId4" Type="http://schemas.openxmlformats.org/officeDocument/2006/relationships/image" Target="../media/image2.png"/><Relationship Id="rId9" Type="http://schemas.openxmlformats.org/officeDocument/2006/relationships/image" Target="../media/image7.jpg"/><Relationship Id="rId14" Type="http://schemas.openxmlformats.org/officeDocument/2006/relationships/image" Target="../media/image12.jp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Blur/>
                    </a14:imgEffect>
                  </a14:imgLayer>
                </a14:imgProps>
              </a:ext>
            </a:extLst>
          </a:blip>
          <a:srcRect/>
          <a:stretch>
            <a:fillRect l="-62000" r="-62000"/>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6201" y="3972761"/>
            <a:ext cx="7160894" cy="2806756"/>
          </a:xfrm>
        </p:spPr>
        <p:txBody>
          <a:bodyPr anchor="ctr">
            <a:noAutofit/>
          </a:bodyPr>
          <a:lstStyle/>
          <a:p>
            <a:r>
              <a:rPr lang="en-US" sz="900" dirty="0">
                <a:solidFill>
                  <a:schemeClr val="bg1"/>
                </a:solidFill>
                <a:effectLst>
                  <a:outerShdw blurRad="38100" dist="38100" dir="2700000" algn="tl">
                    <a:srgbClr val="000000">
                      <a:alpha val="43137"/>
                    </a:srgbClr>
                  </a:outerShdw>
                </a:effectLst>
                <a:latin typeface="Century Gothic" panose="020B0502020202020204" pitchFamily="34" charset="0"/>
              </a:rPr>
              <a:t>Occasionally you find a true hidden gem downtown. 7 Pitt Street Unit 2 is exactly that! Fantastic location in the heart of Charleston; mostly one-level living; HEAPS of private outdoor/garden space; and no HOA/Regime fee! One of three units in the 7 Pitt Street Horizontal Property Regime, this particular unit was originally built by Acadian Basile </a:t>
            </a:r>
            <a:r>
              <a:rPr lang="en-US" sz="900" dirty="0" err="1">
                <a:solidFill>
                  <a:schemeClr val="bg1"/>
                </a:solidFill>
                <a:effectLst>
                  <a:outerShdw blurRad="38100" dist="38100" dir="2700000" algn="tl">
                    <a:srgbClr val="000000">
                      <a:alpha val="43137"/>
                    </a:srgbClr>
                  </a:outerShdw>
                </a:effectLst>
                <a:latin typeface="Century Gothic" panose="020B0502020202020204" pitchFamily="34" charset="0"/>
              </a:rPr>
              <a:t>Lanneau</a:t>
            </a:r>
            <a:r>
              <a:rPr lang="en-US" sz="900" dirty="0">
                <a:solidFill>
                  <a:schemeClr val="bg1"/>
                </a:solidFill>
                <a:effectLst>
                  <a:outerShdw blurRad="38100" dist="38100" dir="2700000" algn="tl">
                    <a:srgbClr val="000000">
                      <a:alpha val="43137"/>
                    </a:srgbClr>
                  </a:outerShdw>
                </a:effectLst>
                <a:latin typeface="Century Gothic" panose="020B0502020202020204" pitchFamily="34" charset="0"/>
              </a:rPr>
              <a:t> in 1840 to serve as the neighborhood school house. Today, this unit takes full advantage of the entire rear portion of the property, and offers tremendously quiet and private living away from nearby streets. The current owners have lovingly modernized it over the last two decades while keeping much of the historic charm. A remote controlled gate welcomes you to the 7 Pitt Street HPR, and two designated parking spots are situated directly in front of the unit and it's very own garden! The sprawling home is mostly one-level, and you are welcomed in to the large central part of the building. Its open living room and dining room each have wood-burning fireplaces, and a very functional kitchen is located on one side, open to the dining area. High ceilings and large windows make for a very bright and spacious living space. Do you have guests or family staying over? The guest wing off one side of the building provides them their own comfortable bedroom, a loads of closet space, and a private full bath. The Main Bedroom has it's own wing off the opposite side of the building, and features a walk-in closet, washer/dryer/utility closet, a spacious bedroom, and a large bathroom complete with dual vanity, shower and separate small tub next to the windows overlooking the garden. The Main Bedroom wing even has a private Den and Sitting Room/Sunroom overlooking the garden, complete with it's own mini-split HVAC unit!</a:t>
            </a:r>
          </a:p>
          <a:p>
            <a:r>
              <a:rPr lang="en-US" sz="900" dirty="0">
                <a:solidFill>
                  <a:schemeClr val="bg1"/>
                </a:solidFill>
                <a:effectLst>
                  <a:outerShdw blurRad="38100" dist="38100" dir="2700000" algn="tl">
                    <a:srgbClr val="000000">
                      <a:alpha val="43137"/>
                    </a:srgbClr>
                  </a:outerShdw>
                </a:effectLst>
                <a:latin typeface="Century Gothic" panose="020B0502020202020204" pitchFamily="34" charset="0"/>
              </a:rPr>
              <a:t>The HUGE garden is perfect for those with a green thumb or anyone who just loves being outdoors. It has been beautifully crafted by the current owners with lots of thoughtful details including several gathering spaces, a grassy area, and even a shed for yard equipment.</a:t>
            </a:r>
          </a:p>
          <a:p>
            <a:r>
              <a:rPr lang="en-US" sz="900" dirty="0">
                <a:solidFill>
                  <a:schemeClr val="bg1"/>
                </a:solidFill>
                <a:effectLst>
                  <a:outerShdw blurRad="38100" dist="38100" dir="2700000" algn="tl">
                    <a:srgbClr val="000000">
                      <a:alpha val="43137"/>
                    </a:srgbClr>
                  </a:outerShdw>
                </a:effectLst>
                <a:latin typeface="Century Gothic" panose="020B0502020202020204" pitchFamily="34" charset="0"/>
              </a:rPr>
              <a:t>*Please note - some items shown in photos Do Not Convey. Please inquire with your agent or listing agent for details*</a:t>
            </a:r>
          </a:p>
          <a:p>
            <a:r>
              <a:rPr lang="fr-FR" sz="900" i="1" dirty="0" err="1">
                <a:solidFill>
                  <a:schemeClr val="bg1"/>
                </a:solidFill>
                <a:effectLst>
                  <a:outerShdw blurRad="38100" dist="38100" dir="2700000" algn="tl">
                    <a:srgbClr val="000000">
                      <a:alpha val="43137"/>
                    </a:srgbClr>
                  </a:outerShdw>
                </a:effectLst>
                <a:latin typeface="Century Gothic" panose="020B0502020202020204" pitchFamily="34" charset="0"/>
              </a:rPr>
              <a:t>Video</a:t>
            </a:r>
            <a:r>
              <a:rPr lang="fr-FR" sz="900" i="1" dirty="0">
                <a:solidFill>
                  <a:schemeClr val="bg1"/>
                </a:solidFill>
                <a:effectLst>
                  <a:outerShdw blurRad="38100" dist="38100" dir="2700000" algn="tl">
                    <a:srgbClr val="000000">
                      <a:alpha val="43137"/>
                    </a:srgbClr>
                  </a:outerShdw>
                </a:effectLst>
                <a:latin typeface="Century Gothic" panose="020B0502020202020204" pitchFamily="34" charset="0"/>
              </a:rPr>
              <a:t> Tour: http://vimeo.com/728447373 </a:t>
            </a:r>
          </a:p>
        </p:txBody>
      </p:sp>
      <p:sp>
        <p:nvSpPr>
          <p:cNvPr id="2" name="Rectangle 1"/>
          <p:cNvSpPr/>
          <p:nvPr/>
        </p:nvSpPr>
        <p:spPr>
          <a:xfrm>
            <a:off x="3655695" y="1019905"/>
            <a:ext cx="3581399" cy="1600438"/>
          </a:xfrm>
          <a:prstGeom prst="rect">
            <a:avLst/>
          </a:prstGeom>
        </p:spPr>
        <p:txBody>
          <a:bodyPr wrap="square">
            <a:spAutoFit/>
          </a:bodyPr>
          <a:lstStyle/>
          <a:p>
            <a:pPr algn="ctr"/>
            <a:r>
              <a:rPr lang="en-US" sz="24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7 Pitt Street 2</a:t>
            </a:r>
          </a:p>
          <a:p>
            <a:pPr algn="ctr"/>
            <a:r>
              <a:rPr lang="en-US" sz="1600"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Charleston, SC 29401</a:t>
            </a:r>
          </a:p>
          <a:p>
            <a:pPr algn="ctr"/>
            <a:r>
              <a:rPr lang="en-US" sz="1600"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MLS# 22019171</a:t>
            </a:r>
          </a:p>
          <a:p>
            <a:pPr algn="ctr"/>
            <a:r>
              <a:rPr lang="en-US" sz="1600"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$1,600,000</a:t>
            </a:r>
          </a:p>
          <a:p>
            <a:pPr algn="ctr"/>
            <a:endParaRPr lang="en-US" sz="1200"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endParaRPr>
          </a:p>
          <a:p>
            <a:pPr algn="ctr"/>
            <a:r>
              <a:rPr lang="en-US" sz="1400" i="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2 Bed | 2 Bath | 1,683 SF</a:t>
            </a:r>
          </a:p>
        </p:txBody>
      </p:sp>
      <p:sp>
        <p:nvSpPr>
          <p:cNvPr id="5" name="Rectangle 4"/>
          <p:cNvSpPr/>
          <p:nvPr/>
        </p:nvSpPr>
        <p:spPr>
          <a:xfrm>
            <a:off x="228600" y="1"/>
            <a:ext cx="6858000" cy="769441"/>
          </a:xfrm>
          <a:prstGeom prst="rect">
            <a:avLst/>
          </a:prstGeom>
        </p:spPr>
        <p:txBody>
          <a:bodyPr wrap="square">
            <a:spAutoFit/>
          </a:bodyPr>
          <a:lstStyle/>
          <a:p>
            <a:pPr algn="ctr"/>
            <a:r>
              <a:rPr lang="en-US" sz="2400" b="1" i="1" dirty="0">
                <a:solidFill>
                  <a:srgbClr val="FFD85D"/>
                </a:solidFill>
                <a:effectLst>
                  <a:outerShdw blurRad="38100" dist="38100" dir="2700000" algn="tl">
                    <a:srgbClr val="000000">
                      <a:alpha val="43137"/>
                    </a:srgbClr>
                  </a:outerShdw>
                </a:effectLst>
                <a:latin typeface="Century Gothic" panose="020B0502020202020204" pitchFamily="34" charset="0"/>
                <a:cs typeface="Arial" panose="020B0604020202020204" pitchFamily="34" charset="0"/>
              </a:rPr>
              <a:t>1840's Schoolhouse</a:t>
            </a:r>
          </a:p>
          <a:p>
            <a:pPr algn="ctr"/>
            <a:r>
              <a:rPr lang="en-US" sz="2000" b="1" i="1" dirty="0">
                <a:solidFill>
                  <a:srgbClr val="FFD85D"/>
                </a:solidFill>
                <a:effectLst>
                  <a:outerShdw blurRad="38100" dist="38100" dir="2700000" algn="tl">
                    <a:srgbClr val="000000">
                      <a:alpha val="43137"/>
                    </a:srgbClr>
                  </a:outerShdw>
                </a:effectLst>
                <a:latin typeface="Century Gothic" panose="020B0502020202020204" pitchFamily="34" charset="0"/>
                <a:cs typeface="Arial" panose="020B0604020202020204" pitchFamily="34" charset="0"/>
              </a:rPr>
              <a:t>Broker Open House 3-5pm Friday, August 5</a:t>
            </a:r>
          </a:p>
        </p:txBody>
      </p:sp>
      <p:pic>
        <p:nvPicPr>
          <p:cNvPr id="27" name="Picture 26"/>
          <p:cNvPicPr>
            <a:picLocks noChangeAspect="1"/>
          </p:cNvPicPr>
          <p:nvPr/>
        </p:nvPicPr>
        <p:blipFill>
          <a:blip r:embed="rId4">
            <a:biLevel thresh="25000"/>
            <a:extLst>
              <a:ext uri="{28A0092B-C50C-407E-A947-70E740481C1C}">
                <a14:useLocalDpi xmlns:a14="http://schemas.microsoft.com/office/drawing/2010/main" val="0"/>
              </a:ext>
            </a:extLst>
          </a:blip>
          <a:stretch>
            <a:fillRect/>
          </a:stretch>
        </p:blipFill>
        <p:spPr>
          <a:xfrm>
            <a:off x="1866900" y="7828236"/>
            <a:ext cx="3581400" cy="1309238"/>
          </a:xfrm>
          <a:prstGeom prst="rect">
            <a:avLst/>
          </a:prstGeom>
          <a:effectLst>
            <a:outerShdw blurRad="63500" sx="102000" sy="102000" algn="ctr" rotWithShape="0">
              <a:prstClr val="black">
                <a:alpha val="40000"/>
              </a:prstClr>
            </a:outerShdw>
          </a:effectLst>
        </p:spPr>
      </p:pic>
      <p:pic>
        <p:nvPicPr>
          <p:cNvPr id="30" name="Picture 29"/>
          <p:cNvPicPr>
            <a:picLocks noChangeAspect="1"/>
          </p:cNvPicPr>
          <p:nvPr/>
        </p:nvPicPr>
        <p:blipFill rotWithShape="1">
          <a:blip r:embed="rId5" cstate="print">
            <a:extLst>
              <a:ext uri="{28A0092B-C50C-407E-A947-70E740481C1C}">
                <a14:useLocalDpi xmlns:a14="http://schemas.microsoft.com/office/drawing/2010/main" val="0"/>
              </a:ext>
            </a:extLst>
          </a:blip>
          <a:srcRect b="16332"/>
          <a:stretch/>
        </p:blipFill>
        <p:spPr>
          <a:xfrm>
            <a:off x="76201" y="821943"/>
            <a:ext cx="3581399" cy="1996362"/>
          </a:xfrm>
          <a:prstGeom prst="rect">
            <a:avLst/>
          </a:prstGeom>
          <a:ln>
            <a:noFill/>
          </a:ln>
          <a:effectLst>
            <a:outerShdw blurRad="190500" algn="tl" rotWithShape="0">
              <a:srgbClr val="000000">
                <a:alpha val="70000"/>
              </a:srgbClr>
            </a:outerShdw>
          </a:effectLst>
        </p:spPr>
      </p:pic>
      <p:pic>
        <p:nvPicPr>
          <p:cNvPr id="21" name="Picture 20"/>
          <p:cNvPicPr>
            <a:picLocks noChangeAspect="1"/>
          </p:cNvPicPr>
          <p:nvPr/>
        </p:nvPicPr>
        <p:blipFill>
          <a:blip r:embed="rId6">
            <a:extLst>
              <a:ext uri="{28A0092B-C50C-407E-A947-70E740481C1C}">
                <a14:useLocalDpi xmlns:a14="http://schemas.microsoft.com/office/drawing/2010/main" val="0"/>
              </a:ext>
            </a:extLst>
          </a:blip>
          <a:srcRect/>
          <a:stretch/>
        </p:blipFill>
        <p:spPr>
          <a:xfrm>
            <a:off x="5868353" y="2898519"/>
            <a:ext cx="1369694" cy="908564"/>
          </a:xfrm>
          <a:prstGeom prst="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a:blip r:embed="rId7">
            <a:extLst>
              <a:ext uri="{28A0092B-C50C-407E-A947-70E740481C1C}">
                <a14:useLocalDpi xmlns:a14="http://schemas.microsoft.com/office/drawing/2010/main" val="0"/>
              </a:ext>
            </a:extLst>
          </a:blip>
          <a:srcRect/>
          <a:stretch/>
        </p:blipFill>
        <p:spPr>
          <a:xfrm>
            <a:off x="4414725" y="2895601"/>
            <a:ext cx="1378492" cy="914399"/>
          </a:xfrm>
          <a:prstGeom prst="rect">
            <a:avLst/>
          </a:prstGeom>
          <a:ln>
            <a:noFill/>
          </a:ln>
          <a:effectLst>
            <a:outerShdw blurRad="190500" algn="tl" rotWithShape="0">
              <a:srgbClr val="000000">
                <a:alpha val="70000"/>
              </a:srgbClr>
            </a:outerShdw>
          </a:effectLst>
        </p:spPr>
      </p:pic>
      <p:pic>
        <p:nvPicPr>
          <p:cNvPr id="23" name="Picture 22"/>
          <p:cNvPicPr>
            <a:picLocks noChangeAspect="1"/>
          </p:cNvPicPr>
          <p:nvPr/>
        </p:nvPicPr>
        <p:blipFill>
          <a:blip r:embed="rId8">
            <a:extLst>
              <a:ext uri="{28A0092B-C50C-407E-A947-70E740481C1C}">
                <a14:useLocalDpi xmlns:a14="http://schemas.microsoft.com/office/drawing/2010/main" val="0"/>
              </a:ext>
            </a:extLst>
          </a:blip>
          <a:srcRect/>
          <a:stretch/>
        </p:blipFill>
        <p:spPr>
          <a:xfrm>
            <a:off x="80582" y="2897887"/>
            <a:ext cx="1364742" cy="909828"/>
          </a:xfrm>
          <a:prstGeom prst="rect">
            <a:avLst/>
          </a:prstGeom>
          <a:ln>
            <a:noFill/>
          </a:ln>
          <a:effectLst>
            <a:outerShdw blurRad="190500" algn="tl" rotWithShape="0">
              <a:srgbClr val="000000">
                <a:alpha val="70000"/>
              </a:srgbClr>
            </a:outerShdw>
          </a:effectLst>
        </p:spPr>
      </p:pic>
      <p:pic>
        <p:nvPicPr>
          <p:cNvPr id="26" name="Picture 25"/>
          <p:cNvPicPr>
            <a:picLocks noChangeAspect="1"/>
          </p:cNvPicPr>
          <p:nvPr/>
        </p:nvPicPr>
        <p:blipFill>
          <a:blip r:embed="rId9">
            <a:extLst>
              <a:ext uri="{28A0092B-C50C-407E-A947-70E740481C1C}">
                <a14:useLocalDpi xmlns:a14="http://schemas.microsoft.com/office/drawing/2010/main" val="0"/>
              </a:ext>
            </a:extLst>
          </a:blip>
          <a:srcRect/>
          <a:stretch/>
        </p:blipFill>
        <p:spPr>
          <a:xfrm>
            <a:off x="1526000" y="2897887"/>
            <a:ext cx="1364742" cy="909828"/>
          </a:xfrm>
          <a:prstGeom prst="rect">
            <a:avLst/>
          </a:prstGeom>
          <a:ln>
            <a:noFill/>
          </a:ln>
          <a:effectLst>
            <a:outerShdw blurRad="190500" algn="tl" rotWithShape="0">
              <a:srgbClr val="000000">
                <a:alpha val="70000"/>
              </a:srgbClr>
            </a:outerShdw>
          </a:effectLst>
        </p:spPr>
      </p:pic>
      <p:pic>
        <p:nvPicPr>
          <p:cNvPr id="19" name="Picture 18">
            <a:extLst>
              <a:ext uri="{FF2B5EF4-FFF2-40B4-BE49-F238E27FC236}">
                <a16:creationId xmlns:a16="http://schemas.microsoft.com/office/drawing/2014/main" id="{446C2597-A8EA-49AF-A631-6D63EBC94FE0}"/>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2971419" y="2897887"/>
            <a:ext cx="1364742" cy="909828"/>
          </a:xfrm>
          <a:prstGeom prst="rect">
            <a:avLst/>
          </a:prstGeom>
          <a:ln>
            <a:noFill/>
          </a:ln>
          <a:effectLst>
            <a:outerShdw blurRad="190500" algn="tl" rotWithShape="0">
              <a:srgbClr val="000000">
                <a:alpha val="70000"/>
              </a:srgbClr>
            </a:outerShdw>
          </a:effectLst>
        </p:spPr>
      </p:pic>
      <p:pic>
        <p:nvPicPr>
          <p:cNvPr id="32" name="Picture 31"/>
          <p:cNvPicPr>
            <a:picLocks noChangeAspect="1"/>
          </p:cNvPicPr>
          <p:nvPr/>
        </p:nvPicPr>
        <p:blipFill>
          <a:blip r:embed="rId11">
            <a:extLst>
              <a:ext uri="{28A0092B-C50C-407E-A947-70E740481C1C}">
                <a14:useLocalDpi xmlns:a14="http://schemas.microsoft.com/office/drawing/2010/main" val="0"/>
              </a:ext>
            </a:extLst>
          </a:blip>
          <a:srcRect/>
          <a:stretch/>
        </p:blipFill>
        <p:spPr>
          <a:xfrm>
            <a:off x="4421505" y="6860917"/>
            <a:ext cx="1369696" cy="908565"/>
          </a:xfrm>
          <a:prstGeom prst="rect">
            <a:avLst/>
          </a:prstGeom>
          <a:ln>
            <a:noFill/>
          </a:ln>
          <a:effectLst>
            <a:outerShdw blurRad="292100" dist="139700" dir="2700000" algn="tl" rotWithShape="0">
              <a:srgbClr val="333333">
                <a:alpha val="65000"/>
              </a:srgbClr>
            </a:outerShdw>
          </a:effectLst>
        </p:spPr>
      </p:pic>
      <p:pic>
        <p:nvPicPr>
          <p:cNvPr id="24" name="Picture 23"/>
          <p:cNvPicPr>
            <a:picLocks noChangeAspect="1"/>
          </p:cNvPicPr>
          <p:nvPr/>
        </p:nvPicPr>
        <p:blipFill>
          <a:blip r:embed="rId12">
            <a:extLst>
              <a:ext uri="{28A0092B-C50C-407E-A947-70E740481C1C}">
                <a14:useLocalDpi xmlns:a14="http://schemas.microsoft.com/office/drawing/2010/main" val="0"/>
              </a:ext>
            </a:extLst>
          </a:blip>
          <a:srcRect/>
          <a:stretch/>
        </p:blipFill>
        <p:spPr>
          <a:xfrm>
            <a:off x="1524000" y="6860918"/>
            <a:ext cx="1369692" cy="908563"/>
          </a:xfrm>
          <a:prstGeom prst="rect">
            <a:avLst/>
          </a:prstGeom>
          <a:ln>
            <a:noFill/>
          </a:ln>
          <a:effectLst>
            <a:outerShdw blurRad="190500" algn="tl" rotWithShape="0">
              <a:srgbClr val="000000">
                <a:alpha val="70000"/>
              </a:srgbClr>
            </a:outerShdw>
          </a:effectLst>
        </p:spPr>
      </p:pic>
      <p:pic>
        <p:nvPicPr>
          <p:cNvPr id="28" name="Picture 27"/>
          <p:cNvPicPr>
            <a:picLocks noChangeAspect="1"/>
          </p:cNvPicPr>
          <p:nvPr/>
        </p:nvPicPr>
        <p:blipFill>
          <a:blip r:embed="rId13">
            <a:extLst>
              <a:ext uri="{28A0092B-C50C-407E-A947-70E740481C1C}">
                <a14:useLocalDpi xmlns:a14="http://schemas.microsoft.com/office/drawing/2010/main" val="0"/>
              </a:ext>
            </a:extLst>
          </a:blip>
          <a:srcRect/>
          <a:stretch/>
        </p:blipFill>
        <p:spPr>
          <a:xfrm>
            <a:off x="80578" y="6860918"/>
            <a:ext cx="1362844" cy="908563"/>
          </a:xfrm>
          <a:prstGeom prst="rect">
            <a:avLst/>
          </a:prstGeom>
          <a:ln>
            <a:noFill/>
          </a:ln>
          <a:effectLst>
            <a:outerShdw blurRad="190500" algn="tl" rotWithShape="0">
              <a:srgbClr val="000000">
                <a:alpha val="70000"/>
              </a:srgbClr>
            </a:outerShdw>
          </a:effectLst>
        </p:spPr>
      </p:pic>
      <p:pic>
        <p:nvPicPr>
          <p:cNvPr id="31" name="Picture 30">
            <a:extLst>
              <a:ext uri="{FF2B5EF4-FFF2-40B4-BE49-F238E27FC236}">
                <a16:creationId xmlns:a16="http://schemas.microsoft.com/office/drawing/2014/main" id="{26D52C20-C98D-4A06-997A-2463E18221F2}"/>
              </a:ext>
            </a:extLst>
          </p:cNvPr>
          <p:cNvPicPr>
            <a:picLocks noChangeAspect="1"/>
          </p:cNvPicPr>
          <p:nvPr/>
        </p:nvPicPr>
        <p:blipFill>
          <a:blip r:embed="rId14">
            <a:extLst>
              <a:ext uri="{28A0092B-C50C-407E-A947-70E740481C1C}">
                <a14:useLocalDpi xmlns:a14="http://schemas.microsoft.com/office/drawing/2010/main" val="0"/>
              </a:ext>
            </a:extLst>
          </a:blip>
          <a:srcRect/>
          <a:stretch/>
        </p:blipFill>
        <p:spPr>
          <a:xfrm>
            <a:off x="5866448" y="6858000"/>
            <a:ext cx="1371600" cy="914400"/>
          </a:xfrm>
          <a:prstGeom prst="rect">
            <a:avLst/>
          </a:prstGeom>
        </p:spPr>
      </p:pic>
      <p:pic>
        <p:nvPicPr>
          <p:cNvPr id="4" name="Picture 3">
            <a:extLst>
              <a:ext uri="{FF2B5EF4-FFF2-40B4-BE49-F238E27FC236}">
                <a16:creationId xmlns:a16="http://schemas.microsoft.com/office/drawing/2014/main" id="{AAB0419C-10B3-455B-947B-8AC9CE5B839D}"/>
              </a:ext>
            </a:extLst>
          </p:cNvPr>
          <p:cNvPicPr>
            <a:picLocks noChangeAspect="1"/>
          </p:cNvPicPr>
          <p:nvPr/>
        </p:nvPicPr>
        <p:blipFill>
          <a:blip r:embed="rId15">
            <a:extLst>
              <a:ext uri="{28A0092B-C50C-407E-A947-70E740481C1C}">
                <a14:useLocalDpi xmlns:a14="http://schemas.microsoft.com/office/drawing/2010/main" val="0"/>
              </a:ext>
            </a:extLst>
          </a:blip>
          <a:srcRect/>
          <a:stretch/>
        </p:blipFill>
        <p:spPr>
          <a:xfrm>
            <a:off x="2970845" y="6860286"/>
            <a:ext cx="1371600" cy="909828"/>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38758871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444</TotalTime>
  <Words>455</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Pond-Front In Hamlin!</dc:title>
  <dc:creator>CVH360</dc:creator>
  <cp:lastModifiedBy>A. Thomas Price</cp:lastModifiedBy>
  <cp:revision>58</cp:revision>
  <dcterms:created xsi:type="dcterms:W3CDTF">2006-08-16T00:00:00Z</dcterms:created>
  <dcterms:modified xsi:type="dcterms:W3CDTF">2022-08-01T18:41:50Z</dcterms:modified>
</cp:coreProperties>
</file>