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2/6/2019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2/6/2019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9000" r="-6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117" y="599523"/>
            <a:ext cx="4626166" cy="3134277"/>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31444" y="4817422"/>
            <a:ext cx="7509513" cy="3108543"/>
          </a:xfrm>
          <a:prstGeom prst="rect">
            <a:avLst/>
          </a:prstGeom>
          <a:noFill/>
          <a:ln>
            <a:noFill/>
          </a:ln>
        </p:spPr>
        <p:txBody>
          <a:bodyPr wrap="square" anchor="ctr">
            <a:spAutoFit/>
          </a:bodyPr>
          <a:lstStyle/>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Welcome to the beach house that has it all! Whether you are looking for a second home, an investment with rental income or a permanent residence on the beautiful Isle of Palms, this home can't be beat! Just steps away from the beautiful beaches and Atlantic Ocean, this beach retreat offers more than ample space to entertain your entire family. Six bedrooms and six full bathrooms are complimented by the gourmet kitchen with island and breakfast nook, multiple living spaces, a formal dining area and a HUGE 800+ soft rooftop sundeck. Just off the sundeck is a wet bar with beverage refrigerator, perfect for entertaining friends while enjoying the ocean views and watching the sun dip below the horizon. The outdoor enjoyment gets even better back down on the ground level.</a:t>
            </a:r>
          </a:p>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You'll cool off in the sparkling in-ground pool or challenge your family to a friendly game on your private putting green. The elevated style of home offers an abundance of space underneath to park your cars as well as store your beach toys and essentials. An elevator makes accessing all floors a breeze!</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2870" y="8130108"/>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38778" y="8130108"/>
            <a:ext cx="137160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194686" y="8130108"/>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06502" y="8130108"/>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50594" y="8130108"/>
            <a:ext cx="1371600"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600" i="1" dirty="0">
                <a:solidFill>
                  <a:schemeClr val="bg1"/>
                </a:solidFill>
                <a:effectLst>
                  <a:outerShdw blurRad="38100" dist="38100" dir="2700000" algn="tl">
                    <a:srgbClr val="000000">
                      <a:alpha val="43137"/>
                    </a:srgbClr>
                  </a:outerShdw>
                </a:effectLst>
                <a:latin typeface="Century Gothic" pitchFamily="34" charset="0"/>
              </a:rPr>
              <a:t>Major Price Reduction! Strong Rental Income!</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6200" y="599523"/>
            <a:ext cx="1371600"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76200" y="1709620"/>
            <a:ext cx="1371600"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6200" y="2819716"/>
            <a:ext cx="1371600"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4600" y="599523"/>
            <a:ext cx="1371600"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324600" y="1709620"/>
            <a:ext cx="1371600"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324600" y="2819716"/>
            <a:ext cx="1371600"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937942"/>
            <a:ext cx="7757718" cy="675338"/>
          </a:xfrm>
        </p:spPr>
        <p:txBody>
          <a:bodyPr anchor="t">
            <a:noAutofit/>
          </a:bodyPr>
          <a:lstStyle/>
          <a:p>
            <a:r>
              <a:rPr lang="pt-BR" sz="2400" b="1" dirty="0">
                <a:solidFill>
                  <a:schemeClr val="tx2"/>
                </a:solidFill>
                <a:effectLst>
                  <a:outerShdw blurRad="50800" dist="38100" dir="5400000" algn="t" rotWithShape="0">
                    <a:prstClr val="black">
                      <a:alpha val="40000"/>
                    </a:prstClr>
                  </a:outerShdw>
                </a:effectLst>
                <a:latin typeface="Century Gothic" pitchFamily="34" charset="0"/>
              </a:rPr>
              <a:t>7 33rd Avenue</a:t>
            </a:r>
            <a:br>
              <a:rPr lang="pt-BR" sz="2400" dirty="0">
                <a:solidFill>
                  <a:schemeClr val="tx2"/>
                </a:solidFill>
                <a:effectLst>
                  <a:outerShdw blurRad="50800" dist="38100" dir="5400000" algn="t" rotWithShape="0">
                    <a:prstClr val="black">
                      <a:alpha val="40000"/>
                    </a:prstClr>
                  </a:outerShdw>
                </a:effectLst>
                <a:latin typeface="Century Gothic" pitchFamily="34" charset="0"/>
              </a:rPr>
            </a:br>
            <a:r>
              <a:rPr lang="en-US" sz="2000" dirty="0">
                <a:solidFill>
                  <a:schemeClr val="tx2"/>
                </a:solidFill>
                <a:effectLst>
                  <a:outerShdw blurRad="50800" dist="38100" dir="5400000" algn="t" rotWithShape="0">
                    <a:prstClr val="black">
                      <a:alpha val="40000"/>
                    </a:prstClr>
                  </a:outerShdw>
                </a:effectLst>
                <a:latin typeface="Century Gothic" pitchFamily="34" charset="0"/>
              </a:rPr>
              <a:t>Isle of Palms, SC 29451 ~ MLS# 18027512 ~ $1,145,000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TotalTime>
  <Words>240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7 33rd Avenue Isle of Palms, SC 29451 ~ MLS# 18027512 ~ $1,145,000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46</cp:revision>
  <dcterms:created xsi:type="dcterms:W3CDTF">2006-08-16T00:00:00Z</dcterms:created>
  <dcterms:modified xsi:type="dcterms:W3CDTF">2019-02-06T18:39:28Z</dcterms:modified>
</cp:coreProperties>
</file>