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70"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1/24/2020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462553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4665110"/>
            <a:ext cx="6835948" cy="1126090"/>
          </a:xfrm>
          <a:noFill/>
        </p:spPr>
        <p:txBody>
          <a:bodyPr anchor="ctr">
            <a:noAutofit/>
            <a:scene3d>
              <a:camera prst="orthographicFront"/>
              <a:lightRig rig="soft" dir="t">
                <a:rot lat="0" lon="0" rev="17220000"/>
              </a:lightRig>
            </a:scene3d>
            <a:sp3d prstMaterial="softEdge"/>
          </a:bodyPr>
          <a:lstStyle/>
          <a:p>
            <a:r>
              <a:rPr lang="en-US" sz="3200" cap="none" dirty="0">
                <a:ln w="10541" cmpd="sng">
                  <a:noFill/>
                  <a:prstDash val="solid"/>
                </a:ln>
                <a:solidFill>
                  <a:schemeClr val="tx2"/>
                </a:solidFill>
                <a:effectLst/>
                <a:latin typeface="Trebuchet MS" panose="020B0603020202020204" pitchFamily="34" charset="0"/>
              </a:rPr>
              <a:t>7 Abalone Alley</a:t>
            </a:r>
            <a:br>
              <a:rPr lang="en-US" sz="3200" cap="none" dirty="0">
                <a:ln w="10541" cmpd="sng">
                  <a:noFill/>
                  <a:prstDash val="solid"/>
                </a:ln>
                <a:solidFill>
                  <a:schemeClr val="tx2"/>
                </a:solidFill>
                <a:effectLst/>
                <a:latin typeface="Trebuchet MS" panose="020B0603020202020204" pitchFamily="34" charset="0"/>
              </a:rPr>
            </a:br>
            <a:r>
              <a:rPr lang="en-US" sz="2000" cap="none" dirty="0">
                <a:ln w="10541" cmpd="sng">
                  <a:noFill/>
                  <a:prstDash val="solid"/>
                </a:ln>
                <a:solidFill>
                  <a:schemeClr val="tx2"/>
                </a:solidFill>
                <a:effectLst/>
                <a:latin typeface="Trebuchet MS" panose="020B0603020202020204" pitchFamily="34" charset="0"/>
              </a:rPr>
              <a:t>Wild Dunes :: Isle of Palms, SC 29451</a:t>
            </a:r>
            <a:br>
              <a:rPr lang="en-US" sz="2000" cap="none" dirty="0">
                <a:ln w="10541" cmpd="sng">
                  <a:noFill/>
                  <a:prstDash val="solid"/>
                </a:ln>
                <a:solidFill>
                  <a:schemeClr val="tx2"/>
                </a:solidFill>
                <a:effectLst/>
                <a:latin typeface="Trebuchet MS" panose="020B0603020202020204" pitchFamily="34" charset="0"/>
              </a:rPr>
            </a:br>
            <a:r>
              <a:rPr lang="en-US" sz="2000" cap="none" dirty="0">
                <a:ln w="10541" cmpd="sng">
                  <a:noFill/>
                  <a:prstDash val="solid"/>
                </a:ln>
                <a:solidFill>
                  <a:schemeClr val="tx2"/>
                </a:solidFill>
                <a:effectLst/>
                <a:latin typeface="Trebuchet MS" panose="020B0603020202020204" pitchFamily="34" charset="0"/>
              </a:rPr>
              <a:t>MLS# 19003340 :: $1,750,000</a:t>
            </a:r>
            <a:endParaRPr lang="en-US" sz="1200" cap="none" dirty="0">
              <a:ln w="10541" cmpd="sng">
                <a:noFill/>
                <a:prstDash val="solid"/>
              </a:ln>
              <a:solidFill>
                <a:schemeClr val="tx2"/>
              </a:solidFill>
              <a:effectLst/>
              <a:latin typeface="Trebuchet MS" panose="020B0603020202020204"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58473" y="9117798"/>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91391" y="9117797"/>
            <a:ext cx="665018" cy="457200"/>
          </a:xfrm>
          <a:prstGeom prst="rect">
            <a:avLst/>
          </a:prstGeom>
        </p:spPr>
      </p:pic>
      <p:sp>
        <p:nvSpPr>
          <p:cNvPr id="24" name="Rectangle 23"/>
          <p:cNvSpPr/>
          <p:nvPr/>
        </p:nvSpPr>
        <p:spPr>
          <a:xfrm>
            <a:off x="24383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7620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4038600" y="228601"/>
            <a:ext cx="3368623" cy="1323439"/>
          </a:xfrm>
          <a:prstGeom prst="rect">
            <a:avLst/>
          </a:prstGeom>
          <a:noFill/>
        </p:spPr>
        <p:txBody>
          <a:bodyPr wrap="square">
            <a:spAutoFit/>
          </a:bodyPr>
          <a:lstStyle/>
          <a:p>
            <a:r>
              <a:rPr lang="en-US" sz="4000" b="1" dirty="0">
                <a:solidFill>
                  <a:schemeClr val="bg1"/>
                </a:solidFill>
                <a:effectLst>
                  <a:outerShdw blurRad="38100" dist="38100" dir="2700000" algn="tl">
                    <a:srgbClr val="000000">
                      <a:alpha val="43137"/>
                    </a:srgbClr>
                  </a:outerShdw>
                </a:effectLst>
                <a:latin typeface="Ink Free" panose="03080402000500000000" pitchFamily="66" charset="0"/>
              </a:rPr>
              <a:t>First Time On The Market!</a:t>
            </a: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835949" y="5273123"/>
            <a:ext cx="1280160" cy="853440"/>
          </a:xfrm>
          <a:prstGeom prst="rect">
            <a:avLst/>
          </a:prstGeom>
          <a:ln w="12700">
            <a:solidFill>
              <a:schemeClr val="tx2"/>
            </a:solid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835949" y="7328613"/>
            <a:ext cx="1280160" cy="719527"/>
          </a:xfrm>
          <a:prstGeom prst="rect">
            <a:avLst/>
          </a:prstGeom>
          <a:ln w="12700">
            <a:solidFill>
              <a:schemeClr val="tx2"/>
            </a:solid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835949" y="4244196"/>
            <a:ext cx="1280160" cy="853440"/>
          </a:xfrm>
          <a:prstGeom prst="rect">
            <a:avLst/>
          </a:prstGeom>
          <a:ln>
            <a:solidFill>
              <a:schemeClr val="tx2"/>
            </a:solid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p:blipFill>
        <p:spPr>
          <a:xfrm>
            <a:off x="6835949" y="8223627"/>
            <a:ext cx="1280160" cy="718686"/>
          </a:xfrm>
          <a:prstGeom prst="rect">
            <a:avLst/>
          </a:prstGeom>
          <a:ln>
            <a:solidFill>
              <a:schemeClr val="tx2"/>
            </a:solid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837722" y="6302050"/>
            <a:ext cx="1276614" cy="851076"/>
          </a:xfrm>
          <a:prstGeom prst="rect">
            <a:avLst/>
          </a:prstGeom>
          <a:ln>
            <a:solidFill>
              <a:schemeClr val="tx2"/>
            </a:solidFill>
          </a:ln>
          <a:effectLst/>
        </p:spPr>
      </p:pic>
      <p:sp>
        <p:nvSpPr>
          <p:cNvPr id="5" name="Rectangle 4"/>
          <p:cNvSpPr/>
          <p:nvPr/>
        </p:nvSpPr>
        <p:spPr>
          <a:xfrm>
            <a:off x="0" y="5976878"/>
            <a:ext cx="6835948" cy="2862322"/>
          </a:xfrm>
          <a:prstGeom prst="rect">
            <a:avLst/>
          </a:prstGeom>
        </p:spPr>
        <p:txBody>
          <a:bodyPr wrap="square">
            <a:spAutoFit/>
          </a:bodyPr>
          <a:lstStyle/>
          <a:p>
            <a:pPr algn="ctr"/>
            <a:r>
              <a:rPr lang="en-US" sz="1500" dirty="0">
                <a:ln w="10541" cmpd="sng">
                  <a:noFill/>
                  <a:prstDash val="solid"/>
                </a:ln>
                <a:solidFill>
                  <a:schemeClr val="tx2"/>
                </a:solidFill>
                <a:latin typeface="Trebuchet MS" panose="020B0603020202020204" pitchFamily="34" charset="0"/>
              </a:rPr>
              <a:t>Custom-built home in cul-de-sac in Wild Dunes with ocean views and a short walk to the beach. Inverted floor plan features a very spacious living area with large kitchen, dining room, living room, and a wet bar area with recreation space including pool table. </a:t>
            </a:r>
          </a:p>
          <a:p>
            <a:pPr algn="ctr"/>
            <a:endParaRPr lang="en-US" sz="1500" dirty="0">
              <a:ln w="10541" cmpd="sng">
                <a:noFill/>
                <a:prstDash val="solid"/>
              </a:ln>
              <a:solidFill>
                <a:schemeClr val="tx2"/>
              </a:solidFill>
              <a:latin typeface="Trebuchet MS" panose="020B0603020202020204" pitchFamily="34" charset="0"/>
            </a:endParaRPr>
          </a:p>
          <a:p>
            <a:pPr algn="ctr"/>
            <a:r>
              <a:rPr lang="en-US" sz="1500" dirty="0">
                <a:ln w="10541" cmpd="sng">
                  <a:noFill/>
                  <a:prstDash val="solid"/>
                </a:ln>
                <a:solidFill>
                  <a:schemeClr val="tx2"/>
                </a:solidFill>
                <a:latin typeface="Trebuchet MS" panose="020B0603020202020204" pitchFamily="34" charset="0"/>
              </a:rPr>
              <a:t>The pool is on this level with large deck with plenty of seating and sunning area. Master Suite encompasses the entire third floor and is accessible by elevator. All of the 6 first floor guest rooms are spacious and have a full bath. </a:t>
            </a:r>
          </a:p>
          <a:p>
            <a:pPr algn="ctr"/>
            <a:endParaRPr lang="en-US" sz="1500" dirty="0">
              <a:ln w="10541" cmpd="sng">
                <a:noFill/>
                <a:prstDash val="solid"/>
              </a:ln>
              <a:solidFill>
                <a:schemeClr val="tx2"/>
              </a:solidFill>
              <a:latin typeface="Trebuchet MS" panose="020B0603020202020204" pitchFamily="34" charset="0"/>
            </a:endParaRPr>
          </a:p>
          <a:p>
            <a:pPr algn="ctr"/>
            <a:r>
              <a:rPr lang="en-US" sz="1500" dirty="0">
                <a:ln w="10541" cmpd="sng">
                  <a:noFill/>
                  <a:prstDash val="solid"/>
                </a:ln>
                <a:solidFill>
                  <a:schemeClr val="tx2"/>
                </a:solidFill>
                <a:latin typeface="Trebuchet MS" panose="020B0603020202020204" pitchFamily="34" charset="0"/>
              </a:rPr>
              <a:t>This is a fine home for anyone interested in resort living close to the beach. Furnishings convey with exception of some wall art and accessories.</a:t>
            </a:r>
            <a:endParaRPr lang="en-US" sz="1500" dirty="0">
              <a:solidFill>
                <a:schemeClr val="tx2"/>
              </a:solidFill>
            </a:endParaRP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835949" y="2179171"/>
            <a:ext cx="1280160" cy="853440"/>
          </a:xfrm>
          <a:prstGeom prst="rect">
            <a:avLst/>
          </a:prstGeom>
          <a:ln w="12700">
            <a:solidFill>
              <a:schemeClr val="tx2"/>
            </a:solidFill>
          </a:ln>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835949" y="1150244"/>
            <a:ext cx="1280160" cy="853440"/>
          </a:xfrm>
          <a:prstGeom prst="rect">
            <a:avLst/>
          </a:prstGeom>
          <a:ln>
            <a:solidFill>
              <a:schemeClr val="tx2"/>
            </a:solidFill>
          </a:ln>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835949" y="3208098"/>
            <a:ext cx="1280160" cy="860611"/>
          </a:xfrm>
          <a:prstGeom prst="rect">
            <a:avLst/>
          </a:prstGeom>
          <a:ln>
            <a:solidFill>
              <a:schemeClr val="tx2"/>
            </a:solidFill>
          </a:ln>
          <a:effectLst/>
        </p:spPr>
      </p:pic>
      <p:sp>
        <p:nvSpPr>
          <p:cNvPr id="3" name="Rectangle 2">
            <a:extLst>
              <a:ext uri="{FF2B5EF4-FFF2-40B4-BE49-F238E27FC236}">
                <a16:creationId xmlns:a16="http://schemas.microsoft.com/office/drawing/2014/main" id="{3458F08B-A576-483A-9CA3-7E8EDA1499A6}"/>
              </a:ext>
            </a:extLst>
          </p:cNvPr>
          <p:cNvSpPr/>
          <p:nvPr/>
        </p:nvSpPr>
        <p:spPr>
          <a:xfrm>
            <a:off x="0" y="1"/>
            <a:ext cx="6835948" cy="523220"/>
          </a:xfrm>
          <a:prstGeom prst="rect">
            <a:avLst/>
          </a:prstGeom>
        </p:spPr>
        <p:txBody>
          <a:bodyPr wrap="square">
            <a:spAutoFit/>
          </a:bodyPr>
          <a:lstStyle/>
          <a:p>
            <a:r>
              <a:rPr lang="en-US" sz="2800" i="1" dirty="0">
                <a:ln w="3175">
                  <a:noFill/>
                </a:ln>
                <a:solidFill>
                  <a:srgbClr val="FFFF00"/>
                </a:solidFill>
                <a:effectLst>
                  <a:outerShdw blurRad="38100" dist="38100" dir="2700000" algn="tl">
                    <a:srgbClr val="000000">
                      <a:alpha val="43137"/>
                    </a:srgbClr>
                  </a:outerShdw>
                </a:effectLst>
                <a:latin typeface="Century Gothic" panose="020B0502020202020204" pitchFamily="34" charset="0"/>
              </a:rPr>
              <a:t>Vacation or Investment Opportunity</a:t>
            </a:r>
          </a:p>
        </p:txBody>
      </p:sp>
      <p:pic>
        <p:nvPicPr>
          <p:cNvPr id="31" name="Picture 30">
            <a:extLst>
              <a:ext uri="{FF2B5EF4-FFF2-40B4-BE49-F238E27FC236}">
                <a16:creationId xmlns:a16="http://schemas.microsoft.com/office/drawing/2014/main" id="{9992DAD3-ECC3-4DE7-83B5-304D15AAB90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835948" y="121316"/>
            <a:ext cx="1280161" cy="853441"/>
          </a:xfrm>
          <a:prstGeom prst="rect">
            <a:avLst/>
          </a:prstGeom>
          <a:ln w="12700">
            <a:solidFill>
              <a:schemeClr val="tx2"/>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425</TotalTime>
  <Words>188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Century Gothic</vt:lpstr>
      <vt:lpstr>Ink Free</vt:lpstr>
      <vt:lpstr>Lucida Sans</vt:lpstr>
      <vt:lpstr>Trebuchet MS</vt:lpstr>
      <vt:lpstr>Wingdings</vt:lpstr>
      <vt:lpstr>Wingdings 2</vt:lpstr>
      <vt:lpstr>Wingdings 3</vt:lpstr>
      <vt:lpstr>Apex</vt:lpstr>
      <vt:lpstr>7 Abalone Alley Wild Dunes :: Isle of Palms, SC 29451 MLS# 19003340 :: $1,750,000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2020-01-24T14:52:00Z</dcterms:modified>
</cp:coreProperties>
</file>