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9" d="100"/>
          <a:sy n="59" d="100"/>
        </p:scale>
        <p:origin x="2477" y="3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-1"/>
            <a:ext cx="7315200" cy="5487740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533399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ROOM TO BUILD…AND PLAY!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0267"/>
            <a:ext cx="7315199" cy="1119844"/>
          </a:xfrm>
        </p:spPr>
        <p:txBody>
          <a:bodyPr numCol="1" anchor="ctr">
            <a:noAutofit/>
          </a:bodyPr>
          <a:lstStyle/>
          <a:p>
            <a:r>
              <a:rPr lang="en-US" sz="1300" dirty="0">
                <a:solidFill>
                  <a:srgbClr val="7B99BC"/>
                </a:solidFill>
                <a:latin typeface="Century Gothic" panose="020B0502020202020204" pitchFamily="34" charset="0"/>
              </a:rPr>
              <a:t>THIS VACANT LOT HAS WATER AND ELECTRIC RAN TO THE PROPERTY. </a:t>
            </a:r>
          </a:p>
          <a:p>
            <a:endParaRPr lang="en-US" sz="130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300">
                <a:solidFill>
                  <a:srgbClr val="7B99BC"/>
                </a:solidFill>
                <a:latin typeface="Century Gothic" panose="020B0502020202020204" pitchFamily="34" charset="0"/>
              </a:rPr>
              <a:t>LOT </a:t>
            </a:r>
            <a:r>
              <a:rPr lang="en-US" sz="1300" dirty="0">
                <a:solidFill>
                  <a:srgbClr val="7B99BC"/>
                </a:solidFill>
                <a:latin typeface="Century Gothic" panose="020B0502020202020204" pitchFamily="34" charset="0"/>
              </a:rPr>
              <a:t>SITS NEXT TO THE BALL FIELD AND WASSAU PARK</a:t>
            </a:r>
            <a:r>
              <a:rPr lang="en-US" sz="1300">
                <a:solidFill>
                  <a:srgbClr val="7B99BC"/>
                </a:solidFill>
                <a:latin typeface="Century Gothic" panose="020B0502020202020204" pitchFamily="34" charset="0"/>
              </a:rPr>
              <a:t>. </a:t>
            </a:r>
            <a:endParaRPr lang="en-US" sz="1300" dirty="0">
              <a:solidFill>
                <a:srgbClr val="7B99B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339" y="7292043"/>
            <a:ext cx="1349951" cy="10127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41" y="7292043"/>
            <a:ext cx="1352981" cy="10149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707" y="7292043"/>
            <a:ext cx="761424" cy="10152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916" y="7292043"/>
            <a:ext cx="1351344" cy="10137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469671"/>
            <a:ext cx="7315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7 J Street</a:t>
            </a:r>
            <a:endParaRPr lang="de-DE" sz="2000" b="1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18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Summerton, SC 29148 | MLS# 24019199 | $19,900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3392" y="2895262"/>
            <a:ext cx="2419538" cy="1815097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2906"/>
          <a:stretch/>
        </p:blipFill>
        <p:spPr>
          <a:xfrm>
            <a:off x="7604530" y="1257709"/>
            <a:ext cx="2438400" cy="1722935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50D1A4A-6624-4D5B-8E13-B5369E9777E4}"/>
              </a:ext>
            </a:extLst>
          </p:cNvPr>
          <p:cNvSpPr txBox="1">
            <a:spLocks/>
          </p:cNvSpPr>
          <p:nvPr/>
        </p:nvSpPr>
        <p:spPr>
          <a:xfrm>
            <a:off x="-3048000" y="3498978"/>
            <a:ext cx="2745699" cy="3816222"/>
          </a:xfrm>
          <a:prstGeom prst="rect">
            <a:avLst/>
          </a:prstGeom>
        </p:spPr>
        <p:txBody>
          <a:bodyPr vert="horz" lIns="101882" tIns="50941" rIns="101882" bIns="50941" numCol="2" rtlCol="0" anchor="ctr">
            <a:noAutofit/>
          </a:bodyPr>
          <a:lstStyle>
            <a:lvl1pPr marL="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32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106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81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621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45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932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52427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553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864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41747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0485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CHARLESTON SINGLE STYLE HOME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4 BEDS/2.5 BATHS/LOFT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MASTER BEDROOM DOWN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YARD W/PRIVACY FENCE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HARDIPLANK SIDING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HOME ONLY 2 YEARS OLD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QUARTZ COUNTERTOPS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STAINLESS APPLIANCES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REFRIGERATOR INCLUDED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COVERED PORCH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PERFECT JOHNS ISLAND LOCATION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1 MILE FROM SEVERAL RESTAURANTS/SHOPS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BLINDS AND WASHER/DRYER INCLUDED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LESS THAN 10 MILES TO DOWNTOWN CHARLESTON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12 MILES TO KIAWAH OR FOLLY BEACH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E2662-C1CA-129C-026D-7DEE0CD0BC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548" y="7292043"/>
            <a:ext cx="1349950" cy="101271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132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ROOM TO BUILD…AND PLAY!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74</cp:revision>
  <dcterms:created xsi:type="dcterms:W3CDTF">2006-08-16T00:00:00Z</dcterms:created>
  <dcterms:modified xsi:type="dcterms:W3CDTF">2024-07-29T17:47:59Z</dcterms:modified>
</cp:coreProperties>
</file>