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66167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4213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324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32923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5B3F2-7F9D-49E6-AC56-04D3B8C00B00}"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3272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5B3F2-7F9D-49E6-AC56-04D3B8C00B00}"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9600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5B3F2-7F9D-49E6-AC56-04D3B8C00B00}"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968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B3F2-7F9D-49E6-AC56-04D3B8C00B00}"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4419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B3F2-7F9D-49E6-AC56-04D3B8C00B00}"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48693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5835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2982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B85B3F2-7F9D-49E6-AC56-04D3B8C00B00}" type="datetimeFigureOut">
              <a:rPr lang="en-US" smtClean="0"/>
              <a:t>3/18/2024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D199C0E-218F-464F-920D-C4645A30ECD5}" type="slidenum">
              <a:rPr lang="en-US" smtClean="0"/>
              <a:t>‹#›</a:t>
            </a:fld>
            <a:endParaRPr lang="en-US"/>
          </a:p>
        </p:txBody>
      </p:sp>
    </p:spTree>
    <p:extLst>
      <p:ext uri="{BB962C8B-B14F-4D97-AF65-F5344CB8AC3E}">
        <p14:creationId xmlns:p14="http://schemas.microsoft.com/office/powerpoint/2010/main" val="220744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a:extLst>
              <a:ext uri="{FF2B5EF4-FFF2-40B4-BE49-F238E27FC236}">
                <a16:creationId xmlns:a16="http://schemas.microsoft.com/office/drawing/2014/main" id="{6A16CFE4-893A-453B-8E60-F9D0D1AF5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948"/>
            <a:ext cx="8229600" cy="5479264"/>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Text Box 4">
            <a:extLst>
              <a:ext uri="{FF2B5EF4-FFF2-40B4-BE49-F238E27FC236}">
                <a16:creationId xmlns:a16="http://schemas.microsoft.com/office/drawing/2014/main" id="{560D189E-709A-453E-A362-3D676D486D34}"/>
              </a:ext>
            </a:extLst>
          </p:cNvPr>
          <p:cNvSpPr txBox="1">
            <a:spLocks noChangeArrowheads="1"/>
          </p:cNvSpPr>
          <p:nvPr/>
        </p:nvSpPr>
        <p:spPr bwMode="auto">
          <a:xfrm>
            <a:off x="0" y="5509580"/>
            <a:ext cx="8229600" cy="3562030"/>
          </a:xfrm>
          <a:prstGeom prst="rect">
            <a:avLst/>
          </a:prstGeom>
          <a:solidFill>
            <a:schemeClr val="tx1">
              <a:alpha val="50000"/>
            </a:schemeClr>
          </a:solidFill>
          <a:ln>
            <a:noFill/>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400" dirty="0">
                <a:solidFill>
                  <a:schemeClr val="bg1"/>
                </a:solidFill>
                <a:latin typeface="Malgun Gothic Semilight" panose="020B0502040204020203" pitchFamily="34" charset="-128"/>
              </a:rPr>
              <a:t>Spectacular views, stunning architectural design, and </a:t>
            </a:r>
            <a:r>
              <a:rPr lang="en-US" altLang="en-US" sz="1400" dirty="0" err="1">
                <a:solidFill>
                  <a:schemeClr val="bg1"/>
                </a:solidFill>
                <a:latin typeface="Malgun Gothic Semilight" panose="020B0502040204020203" pitchFamily="34" charset="-128"/>
              </a:rPr>
              <a:t>DEEP-water</a:t>
            </a:r>
            <a:r>
              <a:rPr lang="en-US" altLang="en-US" sz="1400" dirty="0">
                <a:solidFill>
                  <a:schemeClr val="bg1"/>
                </a:solidFill>
                <a:latin typeface="Malgun Gothic Semilight" panose="020B0502040204020203" pitchFamily="34" charset="-128"/>
              </a:rPr>
              <a:t> boat access...this home has it ALL!! Located in the exclusive Point Verona neighborhood, this gated community is 5 minutes from the heart of the City, with truly, one of a kind views. This home features a community deep water dock so privacy and southern living are at your fingertips! This 3 bedroom, 3.5 bath luxury custom home features all the modern features you'll need to enjoy the Lowcountry and exudes serenity in every way!</a:t>
            </a:r>
          </a:p>
          <a:p>
            <a:pPr algn="ctr" defTabSz="914400" eaLnBrk="0" fontAlgn="base" hangingPunct="0">
              <a:spcBef>
                <a:spcPct val="0"/>
              </a:spcBef>
              <a:spcAft>
                <a:spcPct val="0"/>
              </a:spcAft>
            </a:pPr>
            <a:r>
              <a:rPr lang="en-US" altLang="en-US" sz="1400" dirty="0">
                <a:solidFill>
                  <a:schemeClr val="bg1"/>
                </a:solidFill>
                <a:latin typeface="Malgun Gothic Semilight" panose="020B0502040204020203" pitchFamily="34" charset="-128"/>
              </a:rPr>
              <a:t>Make your way to the master retreat complete with long marsh views, a custom master bathroom with full tile surround and high-end plumbing and lighting fixtures with a walk-in closet. Finally, escape to the 3rd floor with a full wet bar and vaulted ceiling that opens up onto the expansive roof top deck. From the 3rd floor roof top deck you will enjoy long marsh view of Ellis Creek as well as pristine sunsets. This home has all the features of a luxury home with the exclusivity of the gated community and easy access to downtown Charleston.</a:t>
            </a:r>
          </a:p>
          <a:p>
            <a:pPr algn="ctr" defTabSz="914400" eaLnBrk="0" fontAlgn="base" hangingPunct="0">
              <a:spcBef>
                <a:spcPct val="0"/>
              </a:spcBef>
              <a:spcAft>
                <a:spcPct val="0"/>
              </a:spcAft>
            </a:pPr>
            <a:r>
              <a:rPr lang="en-US" altLang="en-US" sz="1400" dirty="0">
                <a:solidFill>
                  <a:schemeClr val="bg1"/>
                </a:solidFill>
                <a:latin typeface="Malgun Gothic Semilight" panose="020B0502040204020203" pitchFamily="34" charset="-128"/>
              </a:rPr>
              <a:t>Other interior and exterior finishes include Hurricane Impact windows, prefinished floors throughout, cement plank exterior siding, custom paint colors, up-graded lighting options, trim package, Energy efficient natural gas tank-less hot water heater, Low E windows, recessed lighting and much more! This home is a MUST see...schedule your showing today!</a:t>
            </a:r>
          </a:p>
        </p:txBody>
      </p:sp>
      <p:sp>
        <p:nvSpPr>
          <p:cNvPr id="6" name="Text Box 5">
            <a:extLst>
              <a:ext uri="{FF2B5EF4-FFF2-40B4-BE49-F238E27FC236}">
                <a16:creationId xmlns:a16="http://schemas.microsoft.com/office/drawing/2014/main" id="{6807BF84-8E9D-406D-AEA5-C7FF2B7C299B}"/>
              </a:ext>
            </a:extLst>
          </p:cNvPr>
          <p:cNvSpPr txBox="1">
            <a:spLocks noChangeArrowheads="1"/>
          </p:cNvSpPr>
          <p:nvPr/>
        </p:nvSpPr>
        <p:spPr bwMode="auto">
          <a:xfrm>
            <a:off x="81776" y="9137850"/>
            <a:ext cx="3863163"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200" b="1" dirty="0">
                <a:latin typeface="Malgun Gothic Semilight" panose="020B0502040204020203" pitchFamily="34" charset="-128"/>
              </a:rPr>
              <a:t>Kara Delpino</a:t>
            </a:r>
          </a:p>
          <a:p>
            <a:pPr defTabSz="914400" eaLnBrk="0" fontAlgn="base" hangingPunct="0">
              <a:spcBef>
                <a:spcPct val="0"/>
              </a:spcBef>
              <a:spcAft>
                <a:spcPct val="0"/>
              </a:spcAft>
            </a:pPr>
            <a:r>
              <a:rPr lang="en-US" altLang="en-US" sz="1000" dirty="0">
                <a:latin typeface="Malgun Gothic Semilight" panose="020B0502040204020203" pitchFamily="34" charset="-128"/>
              </a:rPr>
              <a:t>(843) 860-4166</a:t>
            </a:r>
          </a:p>
          <a:p>
            <a:pPr defTabSz="914400" eaLnBrk="0" fontAlgn="base" hangingPunct="0">
              <a:spcBef>
                <a:spcPct val="0"/>
              </a:spcBef>
              <a:spcAft>
                <a:spcPct val="0"/>
              </a:spcAft>
            </a:pPr>
            <a:r>
              <a:rPr lang="en-US" altLang="en-US" sz="1000" dirty="0">
                <a:latin typeface="Malgun Gothic Semilight" panose="020B0502040204020203" pitchFamily="34" charset="-128"/>
              </a:rPr>
              <a:t>kara@hbrtwn.com</a:t>
            </a:r>
          </a:p>
          <a:p>
            <a:pPr defTabSz="914400" eaLnBrk="0" fontAlgn="base" hangingPunct="0">
              <a:spcBef>
                <a:spcPct val="0"/>
              </a:spcBef>
              <a:spcAft>
                <a:spcPct val="0"/>
              </a:spcAft>
            </a:pPr>
            <a:r>
              <a:rPr lang="en-US" altLang="en-US" sz="1000" dirty="0">
                <a:latin typeface="Malgun Gothic Semilight" panose="020B0502040204020203" pitchFamily="34" charset="-128"/>
              </a:rPr>
              <a:t>www.karadelpino.com</a:t>
            </a:r>
            <a:endParaRPr lang="en-US" altLang="en-US" sz="2000" dirty="0">
              <a:latin typeface="Arial" panose="020B0604020202020204" pitchFamily="34" charset="0"/>
            </a:endParaRPr>
          </a:p>
        </p:txBody>
      </p:sp>
      <p:sp>
        <p:nvSpPr>
          <p:cNvPr id="7" name="Text Box 6">
            <a:extLst>
              <a:ext uri="{FF2B5EF4-FFF2-40B4-BE49-F238E27FC236}">
                <a16:creationId xmlns:a16="http://schemas.microsoft.com/office/drawing/2014/main" id="{6A9FB588-1183-4257-AB91-F68BD5F1A1F8}"/>
              </a:ext>
            </a:extLst>
          </p:cNvPr>
          <p:cNvSpPr txBox="1">
            <a:spLocks noChangeArrowheads="1"/>
          </p:cNvSpPr>
          <p:nvPr/>
        </p:nvSpPr>
        <p:spPr bwMode="auto">
          <a:xfrm>
            <a:off x="-1" y="3174"/>
            <a:ext cx="5433029" cy="1208937"/>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dirty="0">
                <a:solidFill>
                  <a:schemeClr val="accent1">
                    <a:lumMod val="75000"/>
                  </a:schemeClr>
                </a:solidFill>
                <a:latin typeface="Futura Md BT" panose="020B0602020204020303" pitchFamily="34" charset="0"/>
              </a:rPr>
              <a:t>DEEP WATER ACCESS</a:t>
            </a:r>
          </a:p>
          <a:p>
            <a:pPr algn="ctr" defTabSz="914400" eaLnBrk="0" fontAlgn="base" hangingPunct="0">
              <a:spcBef>
                <a:spcPct val="0"/>
              </a:spcBef>
              <a:spcAft>
                <a:spcPct val="0"/>
              </a:spcAft>
            </a:pPr>
            <a:r>
              <a:rPr lang="en-US" altLang="en-US" dirty="0">
                <a:solidFill>
                  <a:schemeClr val="accent1">
                    <a:lumMod val="75000"/>
                  </a:schemeClr>
                </a:solidFill>
                <a:latin typeface="Futura Md BT" panose="020B0602020204020303" pitchFamily="34" charset="0"/>
              </a:rPr>
              <a:t>ROOF TOP TERRACE &amp; AMAZING VIEWS!</a:t>
            </a:r>
          </a:p>
        </p:txBody>
      </p:sp>
      <p:sp>
        <p:nvSpPr>
          <p:cNvPr id="8" name="Text Box 14">
            <a:extLst>
              <a:ext uri="{FF2B5EF4-FFF2-40B4-BE49-F238E27FC236}">
                <a16:creationId xmlns:a16="http://schemas.microsoft.com/office/drawing/2014/main" id="{A636FAEC-285E-4943-9FA7-AE4B554B31B7}"/>
              </a:ext>
            </a:extLst>
          </p:cNvPr>
          <p:cNvSpPr txBox="1">
            <a:spLocks noChangeArrowheads="1"/>
          </p:cNvSpPr>
          <p:nvPr/>
        </p:nvSpPr>
        <p:spPr bwMode="auto">
          <a:xfrm>
            <a:off x="4284664" y="9137850"/>
            <a:ext cx="3863160"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000" dirty="0">
                <a:latin typeface="Malgun Gothic Semilight" panose="020B0502040204020203" pitchFamily="34" charset="-128"/>
              </a:rPr>
              <a:t>Harbourtowne Real Estate</a:t>
            </a:r>
          </a:p>
          <a:p>
            <a:pPr algn="r" defTabSz="914400" eaLnBrk="0" fontAlgn="base" hangingPunct="0">
              <a:spcBef>
                <a:spcPct val="0"/>
              </a:spcBef>
              <a:spcAft>
                <a:spcPct val="0"/>
              </a:spcAft>
            </a:pPr>
            <a:r>
              <a:rPr lang="en-US" altLang="en-US" sz="1000" dirty="0">
                <a:latin typeface="Malgun Gothic Semilight" panose="020B0502040204020203" pitchFamily="34" charset="-128"/>
              </a:rPr>
              <a:t>672 Marina Drive, Ste 110</a:t>
            </a:r>
          </a:p>
          <a:p>
            <a:pPr algn="r" defTabSz="914400" eaLnBrk="0" fontAlgn="base" hangingPunct="0">
              <a:spcBef>
                <a:spcPct val="0"/>
              </a:spcBef>
              <a:spcAft>
                <a:spcPct val="0"/>
              </a:spcAft>
            </a:pPr>
            <a:r>
              <a:rPr lang="en-US" altLang="en-US" sz="1000" dirty="0">
                <a:latin typeface="Malgun Gothic Semilight" panose="020B0502040204020203" pitchFamily="34" charset="-128"/>
              </a:rPr>
              <a:t>Daniel Island, SC 29492</a:t>
            </a:r>
            <a:endParaRPr lang="en-US" altLang="en-US" sz="2000" dirty="0">
              <a:latin typeface="Arial" panose="020B0604020202020204" pitchFamily="34" charset="0"/>
            </a:endParaRPr>
          </a:p>
        </p:txBody>
      </p:sp>
      <p:pic>
        <p:nvPicPr>
          <p:cNvPr id="1039" name="Picture 15">
            <a:extLst>
              <a:ext uri="{FF2B5EF4-FFF2-40B4-BE49-F238E27FC236}">
                <a16:creationId xmlns:a16="http://schemas.microsoft.com/office/drawing/2014/main" id="{E4F66C82-89E1-46EE-9301-89EB31BD1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189" y="9137056"/>
            <a:ext cx="1165225"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8">
            <a:extLst>
              <a:ext uri="{FF2B5EF4-FFF2-40B4-BE49-F238E27FC236}">
                <a16:creationId xmlns:a16="http://schemas.microsoft.com/office/drawing/2014/main" id="{87FE56F7-8A20-45D4-9E3E-D70B783466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486400" y="0"/>
            <a:ext cx="2743200" cy="1828800"/>
          </a:xfrm>
          <a:prstGeom prst="rect">
            <a:avLst/>
          </a:prstGeom>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F91F6C34-9B32-47A0-9F44-A184A7F3C0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5486400" y="3651412"/>
            <a:ext cx="2743200" cy="1828800"/>
          </a:xfrm>
          <a:prstGeom prst="rect">
            <a:avLst/>
          </a:prstGeom>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4A8FD1BE-B770-0A50-A2DF-1D715BE688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5486400" y="1825706"/>
            <a:ext cx="2743200" cy="1828800"/>
          </a:xfrm>
          <a:prstGeom prst="rect">
            <a:avLst/>
          </a:prstGeom>
          <a:ln w="9525"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94D81DE4-9428-4E09-8261-DFE71E19CDF6}"/>
              </a:ext>
            </a:extLst>
          </p:cNvPr>
          <p:cNvSpPr txBox="1">
            <a:spLocks noChangeArrowheads="1"/>
          </p:cNvSpPr>
          <p:nvPr/>
        </p:nvSpPr>
        <p:spPr bwMode="auto">
          <a:xfrm>
            <a:off x="0" y="4604242"/>
            <a:ext cx="5433029" cy="882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r>
              <a:rPr lang="en-US" altLang="en-US" sz="2000" b="1" dirty="0">
                <a:solidFill>
                  <a:schemeClr val="bg1"/>
                </a:solidFill>
                <a:latin typeface="Futura Lt BT" panose="020B0402020204020303" pitchFamily="34" charset="0"/>
              </a:rPr>
              <a:t>7 Old Summer House Road</a:t>
            </a:r>
          </a:p>
          <a:p>
            <a:pPr defTabSz="914400" eaLnBrk="0" fontAlgn="base" hangingPunct="0">
              <a:spcBef>
                <a:spcPct val="0"/>
              </a:spcBef>
              <a:spcAft>
                <a:spcPct val="0"/>
              </a:spcAft>
            </a:pPr>
            <a:r>
              <a:rPr lang="fr-FR" altLang="en-US" sz="1600" dirty="0">
                <a:solidFill>
                  <a:schemeClr val="bg1"/>
                </a:solidFill>
                <a:latin typeface="Futura Lt BT" panose="020B0402020204020303" pitchFamily="34" charset="0"/>
              </a:rPr>
              <a:t>Point </a:t>
            </a:r>
            <a:r>
              <a:rPr lang="fr-FR" altLang="en-US" sz="1600" dirty="0" err="1">
                <a:solidFill>
                  <a:schemeClr val="bg1"/>
                </a:solidFill>
                <a:latin typeface="Futura Lt BT" panose="020B0402020204020303" pitchFamily="34" charset="0"/>
              </a:rPr>
              <a:t>Verona</a:t>
            </a:r>
            <a:r>
              <a:rPr lang="fr-FR" altLang="en-US" sz="1600" dirty="0">
                <a:solidFill>
                  <a:schemeClr val="bg1"/>
                </a:solidFill>
                <a:latin typeface="Futura Lt BT" panose="020B0402020204020303" pitchFamily="34" charset="0"/>
              </a:rPr>
              <a:t> | Charleston, SC 29412</a:t>
            </a:r>
          </a:p>
          <a:p>
            <a:pPr defTabSz="914400" eaLnBrk="0" fontAlgn="base" hangingPunct="0">
              <a:spcBef>
                <a:spcPct val="0"/>
              </a:spcBef>
              <a:spcAft>
                <a:spcPct val="0"/>
              </a:spcAft>
            </a:pPr>
            <a:r>
              <a:rPr lang="fr-FR" altLang="en-US" sz="1600" dirty="0">
                <a:solidFill>
                  <a:schemeClr val="bg1"/>
                </a:solidFill>
                <a:latin typeface="Futura Lt BT" panose="020B0402020204020303" pitchFamily="34" charset="0"/>
              </a:rPr>
              <a:t>MLS# 24003920 | $1,489,000</a:t>
            </a:r>
          </a:p>
        </p:txBody>
      </p:sp>
    </p:spTree>
    <p:extLst>
      <p:ext uri="{BB962C8B-B14F-4D97-AF65-F5344CB8AC3E}">
        <p14:creationId xmlns:p14="http://schemas.microsoft.com/office/powerpoint/2010/main" val="349560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TotalTime>
  <Words>315</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Malgun Gothic Semilight</vt:lpstr>
      <vt:lpstr>Arial</vt:lpstr>
      <vt:lpstr>Calibri</vt:lpstr>
      <vt:lpstr>Calibri Light</vt:lpstr>
      <vt:lpstr>Futura Lt BT</vt:lpstr>
      <vt:lpstr>Futura Md BT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18</cp:revision>
  <dcterms:created xsi:type="dcterms:W3CDTF">2019-03-05T13:24:43Z</dcterms:created>
  <dcterms:modified xsi:type="dcterms:W3CDTF">2024-03-19T01:34:39Z</dcterms:modified>
</cp:coreProperties>
</file>