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2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7AC88-16DD-41D2-974B-A9725F90E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A65F2B-F387-46A4-B85E-34FDC3B33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F2706-BF6A-43D2-9537-7303567F6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3A765-A9B1-4530-8A6E-5C53FEB39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E769D-0196-4EF5-9931-0ABD1AB3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0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3A8F8-67BA-4500-A1F1-66844289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4CFD0-BDA0-41DE-8C1B-F4C35C783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0DDA0-85E5-4E4F-B1FD-1996E2EDC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6CC85-3AB1-4E1F-81F6-A27B13307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817BF-5A31-491F-B23C-A1A2DDCC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5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4A519A-B726-4BAA-BB51-0024E861A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A7A4B-A742-4C6A-A48F-4936D990B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9C0B5-7EF7-4A8D-BEB6-F7158FC3C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C8021-1E37-4214-B204-C8259577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0492B-1157-436B-8927-AAB528A4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5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C3B6A-451D-42BE-AF56-B81787DA8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07CDF-AB64-4D31-934D-E4146F81B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D4E68-0D05-4FC7-9B77-675BBCB5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476EC-7325-4849-B08E-1FA11DA5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4C88E-DB0D-421F-B6DE-3045A383F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4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F233E-B468-462E-BFA4-46A470D50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FFD75-E9C3-4FD1-B482-D5D5273CF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7501B-6673-42A7-9C67-34B10356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6381B-36CE-4B6D-8766-8FA25CB8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004D7-4930-4E35-9AD5-18DC833F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5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9B3DE-DE01-4B1C-8C48-41EF9CE6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F0132-D0D7-472D-AE05-568B242F7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DD5B6-AB39-40DC-AA47-3C23930A8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6C8EB-43E5-47E8-832E-04E3D9970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7A93A-1C1F-457A-B0BD-1D9EC339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93D50-423B-401D-94C6-963A5861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86C09-916E-425B-819F-3CF51601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4BC6B-57F5-4BAD-A9B1-6557254A2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B9E77-23A5-4544-9E48-61C72BA7F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00508-9245-4185-8455-267A00F31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C7F98-8F0B-45D1-8A17-EE49296489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9F0AE5-B51C-413A-AFB9-680AFBDF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5F1807-6FFD-4A49-9D9E-AA4AD577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C80717-5B6F-497E-8D64-4F0FFB41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5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919A1-EC2A-48B5-A126-B56E0FFB1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9D4AB-A8B6-4AE3-9D79-0071A472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FA811-8C8F-4932-8444-E067875E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2B20F7-07DB-49C6-9ACD-24D60A7B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2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BE63D1-4AF0-4D22-BD5A-85A40BB80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58DCB6-B888-46FF-AF11-AE1435E7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0F855-4686-4DF4-A6DF-9E6F1F556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4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3999-537D-4433-B1E9-FF77DDE7D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242FF-1481-47E2-9607-8518CBC8D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59FAB-CC22-4397-AA22-9F9E18D9C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5B660-A168-4C85-B27D-7A59EB53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F76D3-29E4-4149-8791-B9ECFB8D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E87A26-3B25-4841-8A7F-2801B38C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8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6775C-81F1-4DA9-9736-E149EE7C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81A932-380F-4817-8721-BA8472E8E6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5D966B-DA0E-46B8-91F7-0A3AF1707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38A6F-D3FA-4AC0-9F83-F841FC8D5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298DC-E526-47E9-B2C0-B635E7E73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ABCC2-DDEA-446A-A76A-0567010D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9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83486E-E985-4A17-9688-5659B403C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2A38F-11F9-4426-B288-87815B1E6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59CCC-84E7-48FF-8DC4-CACB3FCE6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D6BEF-3A25-4377-A6A5-48344F7D88D2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E7CBA-22D5-4F48-AEA0-3F92F00FE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A1109-7C4C-4029-9D31-4A38991CD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D647D-A8F8-4214-8008-4DB8797C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5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n empty pool&#10;&#10;Description automatically generated">
            <a:extLst>
              <a:ext uri="{FF2B5EF4-FFF2-40B4-BE49-F238E27FC236}">
                <a16:creationId xmlns:a16="http://schemas.microsoft.com/office/drawing/2014/main" id="{37FD4581-9F9A-4323-B92B-F61D4704D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4876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A3345D-BAFF-4A64-A1BB-634C533C9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910751"/>
          </a:xfrm>
        </p:spPr>
        <p:txBody>
          <a:bodyPr anchor="t"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 Open House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Shadowmoss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86EB0C-BFE3-419F-96BF-3BC4E4C3B241}"/>
              </a:ext>
            </a:extLst>
          </p:cNvPr>
          <p:cNvSpPr txBox="1"/>
          <p:nvPr/>
        </p:nvSpPr>
        <p:spPr>
          <a:xfrm>
            <a:off x="2452688" y="8017102"/>
            <a:ext cx="240982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4791"/>
                </a:solidFill>
              </a:rPr>
              <a:t>Lori Bates</a:t>
            </a:r>
          </a:p>
          <a:p>
            <a:pPr algn="ctr"/>
            <a:r>
              <a:rPr lang="en-US" sz="1100" dirty="0">
                <a:solidFill>
                  <a:srgbClr val="004791"/>
                </a:solidFill>
              </a:rPr>
              <a:t>843-224-4597</a:t>
            </a:r>
          </a:p>
          <a:p>
            <a:pPr algn="ctr"/>
            <a:r>
              <a:rPr lang="en-US" sz="1100" dirty="0">
                <a:solidFill>
                  <a:srgbClr val="004791"/>
                </a:solidFill>
              </a:rPr>
              <a:t>lori@beresfordrealty.com</a:t>
            </a:r>
          </a:p>
          <a:p>
            <a:pPr algn="ctr"/>
            <a:r>
              <a:rPr lang="en-US" sz="1100" dirty="0">
                <a:solidFill>
                  <a:srgbClr val="004791"/>
                </a:solidFill>
              </a:rPr>
              <a:t>www.beresfordrealty.com</a:t>
            </a:r>
            <a:endParaRPr lang="en-US" dirty="0">
              <a:solidFill>
                <a:srgbClr val="00479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3DA811-4B7E-4F6E-8CED-8F0BBC35D330}"/>
              </a:ext>
            </a:extLst>
          </p:cNvPr>
          <p:cNvSpPr txBox="1"/>
          <p:nvPr/>
        </p:nvSpPr>
        <p:spPr>
          <a:xfrm>
            <a:off x="0" y="8913168"/>
            <a:ext cx="73152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004791"/>
                </a:solidFill>
              </a:rPr>
              <a:t>Beresford Realty, LLC | 672 Marina Dr Ste 206B | Charleston, SC 29492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EAE98E-DD39-4E31-8C8D-5A24FF0465CC}"/>
              </a:ext>
            </a:extLst>
          </p:cNvPr>
          <p:cNvSpPr txBox="1"/>
          <p:nvPr/>
        </p:nvSpPr>
        <p:spPr>
          <a:xfrm>
            <a:off x="104776" y="4951452"/>
            <a:ext cx="71056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47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Trail Hollow Drive</a:t>
            </a:r>
          </a:p>
          <a:p>
            <a:pPr algn="ctr"/>
            <a:r>
              <a:rPr lang="en-US" b="1" dirty="0">
                <a:solidFill>
                  <a:srgbClr val="0047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Shadowmoss ~ Charleston, SC 29414</a:t>
            </a:r>
          </a:p>
          <a:p>
            <a:pPr algn="ctr"/>
            <a:r>
              <a:rPr lang="en-US" b="1" dirty="0">
                <a:solidFill>
                  <a:srgbClr val="0047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20013168 ~ $795,000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03CDD5-507D-4CD7-BD9A-A9944528480D}"/>
              </a:ext>
            </a:extLst>
          </p:cNvPr>
          <p:cNvSpPr txBox="1"/>
          <p:nvPr/>
        </p:nvSpPr>
        <p:spPr>
          <a:xfrm rot="19800000">
            <a:off x="28068" y="1189117"/>
            <a:ext cx="1924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Friday, August 14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1:00 - 2:30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0E81BF-27B6-4ED7-A863-BA9290E80DC1}"/>
              </a:ext>
            </a:extLst>
          </p:cNvPr>
          <p:cNvSpPr txBox="1"/>
          <p:nvPr/>
        </p:nvSpPr>
        <p:spPr>
          <a:xfrm rot="1800000">
            <a:off x="5290199" y="1189117"/>
            <a:ext cx="19668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refreshments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beverages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4E018E-0D81-4AB5-BE9C-ECA390E7083D}"/>
              </a:ext>
            </a:extLst>
          </p:cNvPr>
          <p:cNvSpPr txBox="1"/>
          <p:nvPr/>
        </p:nvSpPr>
        <p:spPr>
          <a:xfrm>
            <a:off x="4495800" y="4193991"/>
            <a:ext cx="2819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1" dirty="0">
                <a:solidFill>
                  <a:srgbClr val="004791"/>
                </a:solidFill>
              </a:rPr>
              <a:t>Attend for a chance to win a $50 Total Wine gift card</a:t>
            </a:r>
            <a:endParaRPr lang="en-US" b="1" i="1" dirty="0">
              <a:solidFill>
                <a:srgbClr val="004791"/>
              </a:solidFill>
            </a:endParaRPr>
          </a:p>
        </p:txBody>
      </p:sp>
      <p:pic>
        <p:nvPicPr>
          <p:cNvPr id="19" name="Picture 18" descr="A living room filled with furniture and a fire place&#10;&#10;Description automatically generated">
            <a:extLst>
              <a:ext uri="{FF2B5EF4-FFF2-40B4-BE49-F238E27FC236}">
                <a16:creationId xmlns:a16="http://schemas.microsoft.com/office/drawing/2014/main" id="{3256A629-1CCA-41DF-A12F-AE7818540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6" y="6098180"/>
            <a:ext cx="2286000" cy="1528245"/>
          </a:xfrm>
          <a:prstGeom prst="rect">
            <a:avLst/>
          </a:prstGeom>
        </p:spPr>
      </p:pic>
      <p:pic>
        <p:nvPicPr>
          <p:cNvPr id="21" name="Picture 20" descr="A living room filled with furniture and a fire place&#10;&#10;Description automatically generated">
            <a:extLst>
              <a:ext uri="{FF2B5EF4-FFF2-40B4-BE49-F238E27FC236}">
                <a16:creationId xmlns:a16="http://schemas.microsoft.com/office/drawing/2014/main" id="{1095982C-F227-4394-A5CF-C068971C7F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63" b="7599"/>
          <a:stretch/>
        </p:blipFill>
        <p:spPr>
          <a:xfrm>
            <a:off x="4924424" y="6098180"/>
            <a:ext cx="2286000" cy="1524000"/>
          </a:xfrm>
          <a:prstGeom prst="rect">
            <a:avLst/>
          </a:prstGeom>
        </p:spPr>
      </p:pic>
      <p:pic>
        <p:nvPicPr>
          <p:cNvPr id="23" name="Picture 22" descr="A kitchen with an island in the middle of a room&#10;&#10;Description automatically generated">
            <a:extLst>
              <a:ext uri="{FF2B5EF4-FFF2-40B4-BE49-F238E27FC236}">
                <a16:creationId xmlns:a16="http://schemas.microsoft.com/office/drawing/2014/main" id="{2CF85EDE-6641-48A4-8E61-B09B6845588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6100302"/>
            <a:ext cx="2286000" cy="1524000"/>
          </a:xfrm>
          <a:prstGeom prst="rect">
            <a:avLst/>
          </a:prstGeom>
        </p:spPr>
      </p:pic>
      <p:pic>
        <p:nvPicPr>
          <p:cNvPr id="25" name="Picture 24" descr="A person posing for a picture&#10;&#10;Description automatically generated">
            <a:extLst>
              <a:ext uri="{FF2B5EF4-FFF2-40B4-BE49-F238E27FC236}">
                <a16:creationId xmlns:a16="http://schemas.microsoft.com/office/drawing/2014/main" id="{8D8535AC-D5A8-47C5-B92D-76F9295460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6" y="7861323"/>
            <a:ext cx="1022300" cy="1188721"/>
          </a:xfrm>
          <a:prstGeom prst="rect">
            <a:avLst/>
          </a:prstGeom>
        </p:spPr>
      </p:pic>
      <p:pic>
        <p:nvPicPr>
          <p:cNvPr id="27" name="Picture 26" descr="A close up of a sign&#10;&#10;Description automatically generated">
            <a:extLst>
              <a:ext uri="{FF2B5EF4-FFF2-40B4-BE49-F238E27FC236}">
                <a16:creationId xmlns:a16="http://schemas.microsoft.com/office/drawing/2014/main" id="{5DC4FB05-9947-4A1C-940F-3F31DBE226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875" y="8016105"/>
            <a:ext cx="1352548" cy="87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32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Agent Open House Shadowmoss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Shadowmoss Open House</dc:title>
  <dc:creator>A. Thomas Price</dc:creator>
  <cp:lastModifiedBy>A. Thomas Price</cp:lastModifiedBy>
  <cp:revision>4</cp:revision>
  <dcterms:created xsi:type="dcterms:W3CDTF">2020-08-10T18:00:55Z</dcterms:created>
  <dcterms:modified xsi:type="dcterms:W3CDTF">2020-08-10T18:33:27Z</dcterms:modified>
</cp:coreProperties>
</file>