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88"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6/30/2016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4175" y="9232540"/>
            <a:ext cx="1084050"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7772400" cy="25146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514600"/>
            <a:ext cx="7772400" cy="659442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0" y="228600"/>
            <a:ext cx="3810000" cy="2666847"/>
          </a:xfrm>
        </p:spPr>
        <p:txBody>
          <a:bodyPr>
            <a:noAutofit/>
          </a:bodyPr>
          <a:lstStyle/>
          <a:p>
            <a:r>
              <a:rPr lang="en-US" sz="2800" b="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8000 Henderson Road</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Myers Mill</a:t>
            </a:r>
            <a:b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nn-NO"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Summerville, SC 29483</a:t>
            </a:r>
            <a:r>
              <a:rPr lang="fr-FR"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fr-FR"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16014593	$214,900</a:t>
            </a:r>
            <a: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smtClean="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n-US" sz="2000" dirty="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1400" dirty="0" smtClean="0">
                <a:latin typeface="Microsoft Sans Serif" panose="020B0604020202020204" pitchFamily="34" charset="0"/>
                <a:cs typeface="Microsoft Sans Serif" panose="020B0604020202020204" pitchFamily="34" charset="0"/>
              </a:rPr>
              <a:t>3 Bedrooms | 2½ Baths</a:t>
            </a:r>
            <a:endParaRPr lang="en-US" sz="1400" dirty="0">
              <a:latin typeface="Microsoft Sans Serif" panose="020B0604020202020204" pitchFamily="34" charset="0"/>
              <a:cs typeface="Microsoft Sans Serif" panose="020B0604020202020204" pitchFamily="34" charset="0"/>
            </a:endParaRPr>
          </a:p>
        </p:txBody>
      </p:sp>
      <p:sp>
        <p:nvSpPr>
          <p:cNvPr id="3" name="Subtitle 2"/>
          <p:cNvSpPr>
            <a:spLocks noGrp="1"/>
          </p:cNvSpPr>
          <p:nvPr>
            <p:ph type="subTitle" idx="1"/>
          </p:nvPr>
        </p:nvSpPr>
        <p:spPr>
          <a:xfrm>
            <a:off x="0" y="4495800"/>
            <a:ext cx="4894580" cy="4422950"/>
          </a:xfrm>
        </p:spPr>
        <p:txBody>
          <a:bodyPr anchor="ctr">
            <a:noAutofit/>
          </a:bodyPr>
          <a:lstStyle/>
          <a:p>
            <a:r>
              <a:rPr lang="en-US" sz="1700" dirty="0">
                <a:solidFill>
                  <a:schemeClr val="tx1"/>
                </a:solidFill>
                <a:latin typeface="Microsoft Sans Serif" panose="020B0604020202020204" pitchFamily="34" charset="0"/>
                <a:cs typeface="Microsoft Sans Serif" panose="020B0604020202020204" pitchFamily="34" charset="0"/>
              </a:rPr>
              <a:t>Well maintained 3 bedroom 2.5 bath home located on a corner lot with a huge fenced in backyard. 2 story foyer, formal dining room off the foyer. Eat in kitchen with stainless steel appliances overlooks the open family room. Sun room off the back of the house leads out to the beautiful deck in the back yard. Additional den tucked away off the back of the family room is great for an office or play room and Downstairs office could easily be converted to 4th bedroom. All 3 bedrooms, 2 bathrooms and laundry room are located upstairs with lots of closet space and storage closet and most have ceiling fans. Master suite has large walk in closet, 2 sink vanity over sized shower and linen closet. Great sub-division with community pool and cabana. </a:t>
            </a:r>
            <a:endParaRPr lang="en-US" sz="1700" dirty="0">
              <a:solidFill>
                <a:schemeClr val="tx1"/>
              </a:solidFill>
              <a:latin typeface="Microsoft Sans Serif" panose="020B0604020202020204" pitchFamily="34" charset="0"/>
              <a:cs typeface="Microsoft Sans Serif"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926"/>
          <a:stretch/>
        </p:blipFill>
        <p:spPr bwMode="auto">
          <a:xfrm>
            <a:off x="152400" y="152401"/>
            <a:ext cx="3649980" cy="2438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2895447"/>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70100" y="2895447"/>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87800" y="2895447"/>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905500" y="2895447"/>
            <a:ext cx="1732280" cy="129921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94580" y="4499303"/>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9"/>
          <a:stretch>
            <a:fillRect/>
          </a:stretch>
        </p:blipFill>
        <p:spPr bwMode="auto">
          <a:xfrm>
            <a:off x="4894580" y="6861350"/>
            <a:ext cx="2743200" cy="2057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52400" y="9144000"/>
            <a:ext cx="2764028" cy="892552"/>
          </a:xfrm>
          <a:prstGeom prst="rect">
            <a:avLst/>
          </a:prstGeom>
        </p:spPr>
        <p:txBody>
          <a:bodyPr wrap="square">
            <a:spAutoFit/>
          </a:bodyPr>
          <a:lstStyle/>
          <a:p>
            <a:r>
              <a:rPr lang="en-US" sz="1600" b="1" dirty="0">
                <a:latin typeface="Microsoft Sans Serif" panose="020B0604020202020204" pitchFamily="34" charset="0"/>
                <a:cs typeface="Microsoft Sans Serif" panose="020B0604020202020204" pitchFamily="34" charset="0"/>
              </a:rPr>
              <a:t>Bill Milo</a:t>
            </a:r>
          </a:p>
          <a:p>
            <a:r>
              <a:rPr lang="en-US" sz="1200" dirty="0" smtClean="0">
                <a:latin typeface="Microsoft Sans Serif" panose="020B0604020202020204" pitchFamily="34" charset="0"/>
                <a:cs typeface="Microsoft Sans Serif" panose="020B0604020202020204" pitchFamily="34" charset="0"/>
              </a:rPr>
              <a:t>843-412-0052</a:t>
            </a:r>
            <a:endParaRPr lang="en-US" sz="1200" dirty="0">
              <a:latin typeface="Microsoft Sans Serif" panose="020B0604020202020204" pitchFamily="34" charset="0"/>
              <a:cs typeface="Microsoft Sans Serif" panose="020B0604020202020204" pitchFamily="34" charset="0"/>
            </a:endParaRPr>
          </a:p>
          <a:p>
            <a:r>
              <a:rPr lang="en-US" sz="1200" dirty="0" smtClean="0">
                <a:latin typeface="Microsoft Sans Serif" panose="020B0604020202020204" pitchFamily="34" charset="0"/>
                <a:cs typeface="Microsoft Sans Serif" panose="020B0604020202020204" pitchFamily="34" charset="0"/>
              </a:rPr>
              <a:t>bill@weichertrealtorspc.com</a:t>
            </a:r>
            <a:r>
              <a:rPr lang="en-US" sz="1200" dirty="0">
                <a:latin typeface="Microsoft Sans Serif" panose="020B0604020202020204" pitchFamily="34" charset="0"/>
                <a:cs typeface="Microsoft Sans Serif" panose="020B0604020202020204" pitchFamily="34" charset="0"/>
              </a:rPr>
              <a:t/>
            </a:r>
            <a:br>
              <a:rPr lang="en-US" sz="1200" dirty="0">
                <a:latin typeface="Microsoft Sans Serif" panose="020B0604020202020204" pitchFamily="34" charset="0"/>
                <a:cs typeface="Microsoft Sans Serif" panose="020B0604020202020204" pitchFamily="34" charset="0"/>
              </a:rPr>
            </a:br>
            <a:r>
              <a:rPr lang="en-US" sz="1200" dirty="0">
                <a:latin typeface="Microsoft Sans Serif" panose="020B0604020202020204" pitchFamily="34" charset="0"/>
                <a:cs typeface="Microsoft Sans Serif" panose="020B0604020202020204" pitchFamily="34" charset="0"/>
              </a:rPr>
              <a:t>www.charlestonareahomesforsale.net</a:t>
            </a:r>
            <a:endParaRPr lang="en-US" sz="1200" dirty="0">
              <a:latin typeface="Microsoft Sans Serif" panose="020B0604020202020204" pitchFamily="34" charset="0"/>
              <a:cs typeface="Microsoft Sans Serif" panose="020B0604020202020204" pitchFamily="34" charset="0"/>
            </a:endParaRPr>
          </a:p>
        </p:txBody>
      </p:sp>
      <p:sp>
        <p:nvSpPr>
          <p:cNvPr id="9" name="Rectangle 8"/>
          <p:cNvSpPr/>
          <p:nvPr/>
        </p:nvSpPr>
        <p:spPr>
          <a:xfrm>
            <a:off x="5278628" y="9267111"/>
            <a:ext cx="2359152" cy="646331"/>
          </a:xfrm>
          <a:prstGeom prst="rect">
            <a:avLst/>
          </a:prstGeom>
        </p:spPr>
        <p:txBody>
          <a:bodyPr wrap="square">
            <a:spAutoFit/>
          </a:bodyPr>
          <a:lstStyle/>
          <a:p>
            <a:pPr algn="r"/>
            <a:r>
              <a:rPr lang="en-US" sz="1200" dirty="0" err="1">
                <a:latin typeface="Microsoft Sans Serif" panose="020B0604020202020204" pitchFamily="34" charset="0"/>
                <a:cs typeface="Microsoft Sans Serif" panose="020B0604020202020204" pitchFamily="34" charset="0"/>
              </a:rPr>
              <a:t>Weichert</a:t>
            </a:r>
            <a:r>
              <a:rPr lang="en-US" sz="1200" dirty="0">
                <a:latin typeface="Microsoft Sans Serif" panose="020B0604020202020204" pitchFamily="34" charset="0"/>
                <a:cs typeface="Microsoft Sans Serif" panose="020B0604020202020204" pitchFamily="34" charset="0"/>
              </a:rPr>
              <a:t> Palmetto Coast</a:t>
            </a:r>
          </a:p>
          <a:p>
            <a:pPr algn="r"/>
            <a:r>
              <a:rPr lang="en-US" sz="1200" dirty="0">
                <a:latin typeface="Microsoft Sans Serif" panose="020B0604020202020204" pitchFamily="34" charset="0"/>
                <a:cs typeface="Microsoft Sans Serif" panose="020B0604020202020204" pitchFamily="34" charset="0"/>
              </a:rPr>
              <a:t>1035 Johnnie </a:t>
            </a:r>
            <a:r>
              <a:rPr lang="en-US" sz="1200" dirty="0" err="1">
                <a:latin typeface="Microsoft Sans Serif" panose="020B0604020202020204" pitchFamily="34" charset="0"/>
                <a:cs typeface="Microsoft Sans Serif" panose="020B0604020202020204" pitchFamily="34" charset="0"/>
              </a:rPr>
              <a:t>Dodds</a:t>
            </a:r>
            <a:r>
              <a:rPr lang="en-US" sz="1200" dirty="0">
                <a:latin typeface="Microsoft Sans Serif" panose="020B0604020202020204" pitchFamily="34" charset="0"/>
                <a:cs typeface="Microsoft Sans Serif" panose="020B0604020202020204" pitchFamily="34" charset="0"/>
              </a:rPr>
              <a:t>, </a:t>
            </a:r>
            <a:r>
              <a:rPr lang="en-US" sz="1200" dirty="0" err="1">
                <a:latin typeface="Microsoft Sans Serif" panose="020B0604020202020204" pitchFamily="34" charset="0"/>
                <a:cs typeface="Microsoft Sans Serif" panose="020B0604020202020204" pitchFamily="34" charset="0"/>
              </a:rPr>
              <a:t>Ste</a:t>
            </a:r>
            <a:r>
              <a:rPr lang="en-US" sz="1200" dirty="0">
                <a:latin typeface="Microsoft Sans Serif" panose="020B0604020202020204" pitchFamily="34" charset="0"/>
                <a:cs typeface="Microsoft Sans Serif" panose="020B0604020202020204" pitchFamily="34" charset="0"/>
              </a:rPr>
              <a:t> B2</a:t>
            </a:r>
          </a:p>
          <a:p>
            <a:pPr algn="r"/>
            <a:r>
              <a:rPr lang="en-US" sz="1200" dirty="0">
                <a:latin typeface="Microsoft Sans Serif" panose="020B0604020202020204" pitchFamily="34" charset="0"/>
                <a:cs typeface="Microsoft Sans Serif" panose="020B0604020202020204" pitchFamily="34" charset="0"/>
              </a:rPr>
              <a:t>Mt. Pleasant, SC 29464</a:t>
            </a:r>
            <a:endParaRPr lang="en-US" sz="1200" dirty="0">
              <a:latin typeface="Microsoft Sans Serif" panose="020B0604020202020204" pitchFamily="34" charset="0"/>
              <a:cs typeface="Microsoft Sans Serif" panose="020B0604020202020204" pitchFamily="34" charset="0"/>
            </a:endParaRPr>
          </a:p>
        </p:txBody>
      </p:sp>
      <p:sp>
        <p:nvSpPr>
          <p:cNvPr id="10" name="Down Ribbon 9"/>
          <p:cNvSpPr/>
          <p:nvPr/>
        </p:nvSpPr>
        <p:spPr>
          <a:xfrm>
            <a:off x="152400" y="2400224"/>
            <a:ext cx="3683000" cy="685800"/>
          </a:xfrm>
          <a:prstGeom prst="ribbon">
            <a:avLst>
              <a:gd name="adj1" fmla="val 16667"/>
              <a:gd name="adj2" fmla="val 66701"/>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Gabriola" panose="04040605051002020D02" pitchFamily="82" charset="0"/>
              </a:rPr>
              <a:t>Ready for quick close</a:t>
            </a:r>
            <a:endParaRPr lang="en-US" sz="2400" i="1" dirty="0">
              <a:solidFill>
                <a:schemeClr val="tx1"/>
              </a:solidFill>
              <a:latin typeface="Gabriola" panose="04040605051002020D02" pitchFamily="82" charset="0"/>
            </a:endParaRPr>
          </a:p>
        </p:txBody>
      </p:sp>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170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Microsoft Sans Serif</vt:lpstr>
      <vt:lpstr>Office Theme</vt:lpstr>
      <vt:lpstr>8000 Henderson Road  Myers Mill Summerville, SC 29483  MLS# 16014593 $214,900  3 Bedrooms | 2½ Baths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16</cp:revision>
  <dcterms:created xsi:type="dcterms:W3CDTF">2006-08-16T00:00:00Z</dcterms:created>
  <dcterms:modified xsi:type="dcterms:W3CDTF">2016-06-30T18:02:14Z</dcterms:modified>
</cp:coreProperties>
</file>