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6/19/2017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2293" y="76200"/>
            <a:ext cx="5287814" cy="355240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097908" y="28366"/>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Gas Card Give Away</a:t>
            </a:r>
          </a:p>
        </p:txBody>
      </p:sp>
      <p:sp>
        <p:nvSpPr>
          <p:cNvPr id="2" name="Title 1"/>
          <p:cNvSpPr>
            <a:spLocks noGrp="1"/>
          </p:cNvSpPr>
          <p:nvPr>
            <p:ph type="ctrTitle"/>
          </p:nvPr>
        </p:nvSpPr>
        <p:spPr>
          <a:xfrm>
            <a:off x="154503" y="3733800"/>
            <a:ext cx="7463394" cy="667655"/>
          </a:xfrm>
        </p:spPr>
        <p:txBody>
          <a:bodyPr anchor="ctr">
            <a:noAutofit/>
          </a:bodyPr>
          <a:lstStyle/>
          <a:p>
            <a: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8007 Indian Hill Drive</a:t>
            </a:r>
            <a:br>
              <a:rPr lang="en-US" sz="18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Tanner Plantation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Hanahan, SC 29410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17009757 </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$389,000</a:t>
            </a:r>
            <a:endParaRPr lang="en-US" sz="15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6201" y="5488396"/>
            <a:ext cx="7619999" cy="2230478"/>
          </a:xfrm>
        </p:spPr>
        <p:txBody>
          <a:bodyPr anchor="ctr">
            <a:noAutofit/>
          </a:bodyPr>
          <a:lstStyle/>
          <a:p>
            <a:r>
              <a:rPr lang="en-US" sz="1400" dirty="0">
                <a:solidFill>
                  <a:schemeClr val="tx1"/>
                </a:solidFill>
                <a:latin typeface="Georgia" panose="02040502050405020303" pitchFamily="18" charset="0"/>
                <a:cs typeface="Microsoft Sans Serif" panose="020B0604020202020204" pitchFamily="34" charset="0"/>
              </a:rPr>
              <a:t>Beautiful HUGE 4 bedroom 3.5 bath house on a pond lot with THREE CAR TANDEM GARAGE!! Features: gorgeous gourmet kitchen with stainless appliances, 42'' designer cabinets, expansive granite counter tops, butlers pantry, high efficiency natural gas heat, hot water, fireplace and stove, recessed can lights, laminate flooring throughout the downstairs, and tons of natural light. Large master suite with spa-like bath including soaking tub, separate shower with luxuriously tiled surround, dual sinks, granite counter tops, and MASSIVE master closet. Jack and Jill bathroom between two big bedrooms and fourth bedroom shares the hall bath making for a wonderful guest suite. OVERSIZED game room/media room completes the upstairs. This home is perfect for entertaining or getting lost in! Will not last!</a:t>
            </a:r>
          </a:p>
        </p:txBody>
      </p:sp>
      <p:sp>
        <p:nvSpPr>
          <p:cNvPr id="10" name="Down Ribbon 9"/>
          <p:cNvSpPr/>
          <p:nvPr/>
        </p:nvSpPr>
        <p:spPr>
          <a:xfrm>
            <a:off x="1687947" y="2667000"/>
            <a:ext cx="4396507" cy="1027567"/>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chemeClr val="tx1"/>
                </a:solidFill>
                <a:latin typeface="Gabriola" panose="04040605051002020D02" pitchFamily="82" charset="0"/>
              </a:rPr>
              <a:t>Agent Open House</a:t>
            </a:r>
          </a:p>
          <a:p>
            <a:pPr algn="ctr"/>
            <a:r>
              <a:rPr lang="en-US" sz="2600" b="1" i="1" dirty="0">
                <a:solidFill>
                  <a:schemeClr val="tx1"/>
                </a:solidFill>
                <a:latin typeface="Gabriola" panose="04040605051002020D02" pitchFamily="82" charset="0"/>
              </a:rPr>
              <a:t>Friday, June 23</a:t>
            </a:r>
            <a:r>
              <a:rPr lang="en-US" sz="2600" b="1" i="1" baseline="30000" dirty="0">
                <a:solidFill>
                  <a:schemeClr val="tx1"/>
                </a:solidFill>
                <a:latin typeface="Gabriola" panose="04040605051002020D02" pitchFamily="82" charset="0"/>
              </a:rPr>
              <a:t>rd</a:t>
            </a:r>
            <a:r>
              <a:rPr lang="en-US" sz="2600" b="1" i="1" dirty="0">
                <a:solidFill>
                  <a:schemeClr val="tx1"/>
                </a:solidFill>
                <a:latin typeface="Gabriola" panose="04040605051002020D02" pitchFamily="82" charset="0"/>
              </a:rPr>
              <a:t>~ 11:30 - 1:30</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615440" y="7736809"/>
            <a:ext cx="1463040"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154680" y="7736809"/>
            <a:ext cx="1463040" cy="9884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93920" y="7736809"/>
            <a:ext cx="1463040" cy="97536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2066" y="4522795"/>
            <a:ext cx="1463040" cy="98288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619839" y="4522795"/>
            <a:ext cx="1463040" cy="97535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57613" y="4522795"/>
            <a:ext cx="1463040" cy="99329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233160" y="4522795"/>
            <a:ext cx="1463040" cy="991891"/>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95387" y="4522795"/>
            <a:ext cx="1463040" cy="98770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188</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8007 Indian Hill Drive Tanner Plantation · Hanahan, SC 29410 · MLS# 17009757 · $389,000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2017-06-20T00:00:54Z</dcterms:modified>
</cp:coreProperties>
</file>