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7/5/2016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609600"/>
          </a:xfrm>
          <a:solidFill>
            <a:schemeClr val="tx2"/>
          </a:solidFill>
        </p:spPr>
        <p:txBody>
          <a:bodyPr anchor="b">
            <a:normAutofit fontScale="90000"/>
          </a:bodyPr>
          <a:lstStyle/>
          <a:p>
            <a:r>
              <a:rPr lang="en-US" sz="4400" b="1" i="1" dirty="0">
                <a:solidFill>
                  <a:schemeClr val="bg1"/>
                </a:solidFill>
                <a:effectLst>
                  <a:innerShdw blurRad="63500" dist="50800" dir="16200000">
                    <a:prstClr val="black">
                      <a:alpha val="50000"/>
                    </a:prstClr>
                  </a:innerShdw>
                </a:effectLst>
                <a:latin typeface="Cambria" panose="02040503050406030204" pitchFamily="18" charset="0"/>
              </a:rPr>
              <a:t>New Listing in Lawton Harbor</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829" y="609600"/>
            <a:ext cx="5585754" cy="4189316"/>
          </a:xfrm>
          <a:prstGeom prst="rect">
            <a:avLst/>
          </a:prstGeom>
          <a:ln w="12700">
            <a:solidFill>
              <a:schemeClr val="bg1"/>
            </a:solidFill>
          </a:ln>
        </p:spPr>
      </p:pic>
      <p:sp>
        <p:nvSpPr>
          <p:cNvPr id="3" name="Subtitle 2"/>
          <p:cNvSpPr>
            <a:spLocks noGrp="1"/>
          </p:cNvSpPr>
          <p:nvPr>
            <p:ph type="subTitle" idx="1"/>
          </p:nvPr>
        </p:nvSpPr>
        <p:spPr>
          <a:xfrm>
            <a:off x="1" y="5682994"/>
            <a:ext cx="7772399" cy="1933770"/>
          </a:xfrm>
        </p:spPr>
        <p:txBody>
          <a:bodyPr anchor="ctr">
            <a:noAutofit/>
          </a:bodyPr>
          <a:lstStyle/>
          <a:p>
            <a:r>
              <a:rPr lang="en-US" sz="1300" dirty="0">
                <a:solidFill>
                  <a:schemeClr val="tx2">
                    <a:lumMod val="75000"/>
                  </a:schemeClr>
                </a:solidFill>
                <a:latin typeface="Cambria" panose="02040503050406030204" pitchFamily="18" charset="0"/>
              </a:rPr>
              <a:t>Enjoy the convenience of living in desirable Lawton Harbor on a cul-de-sac that also backs up to a wooded area. Additionally, there is a wood fenced back yard. Walk in front door to foyer and on right is formal dining room-with wains coating- that leads into kitchen-that has stainless appliances. Hardwood floors grace the entire first floor (along with crown molding) and wall to wall carpet upstairs. Just off kitchen is breakfast area and family room with fireplace. Upstairs are four bedrooms-all good size- with master suit having vaulted ceiling, bath with dual vanities, tub and separate stand up shower and large walk in closet. All the above and be walking distance to Stiles Point Elementary and minutes from JI connector to downtown. Folly Beach is also just minutes away.</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684933" y="8955850"/>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006478"/>
            <a:ext cx="7772400" cy="707886"/>
          </a:xfrm>
          <a:prstGeom prst="rect">
            <a:avLst/>
          </a:prstGeom>
        </p:spPr>
        <p:txBody>
          <a:bodyPr wrap="square">
            <a:spAutoFit/>
          </a:bodyPr>
          <a:lstStyle/>
          <a:p>
            <a:pPr algn="ctr"/>
            <a:r>
              <a:rPr lang="en-US" sz="1600" b="1" dirty="0">
                <a:latin typeface="Cambria" panose="02040503050406030204" pitchFamily="18" charset="0"/>
              </a:rPr>
              <a:t>Jerry Wise, Realtor</a:t>
            </a:r>
          </a:p>
          <a:p>
            <a:pPr algn="ctr"/>
            <a:r>
              <a:rPr lang="en-US" sz="1200" dirty="0">
                <a:latin typeface="Cambria" panose="02040503050406030204" pitchFamily="18" charset="0"/>
              </a:rPr>
              <a:t>843-442-7633</a:t>
            </a:r>
          </a:p>
          <a:p>
            <a:pPr algn="ctr"/>
            <a:r>
              <a:rPr lang="en-US" sz="1200" dirty="0">
                <a:solidFill>
                  <a:schemeClr val="accent1">
                    <a:lumMod val="75000"/>
                  </a:schemeClr>
                </a:solidFill>
                <a:latin typeface="Cambria" panose="02040503050406030204" pitchFamily="18" charset="0"/>
              </a:rPr>
              <a:t>jwise@eratidesrealty.com</a:t>
            </a: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Realty, 125-F </a:t>
            </a:r>
            <a:r>
              <a:rPr lang="en-US" sz="900" dirty="0" err="1">
                <a:latin typeface="Cambria" panose="02040503050406030204" pitchFamily="18" charset="0"/>
              </a:rPr>
              <a:t>Wappoo</a:t>
            </a:r>
            <a:r>
              <a:rPr lang="en-US" sz="900" dirty="0">
                <a:latin typeface="Cambria" panose="02040503050406030204" pitchFamily="18" charset="0"/>
              </a:rPr>
              <a:t> Creek Dr, Charleston, SC 29412</a:t>
            </a:r>
          </a:p>
        </p:txBody>
      </p:sp>
      <p:sp>
        <p:nvSpPr>
          <p:cNvPr id="8" name="Rectangle 7"/>
          <p:cNvSpPr/>
          <p:nvPr/>
        </p:nvSpPr>
        <p:spPr>
          <a:xfrm>
            <a:off x="0" y="4803339"/>
            <a:ext cx="7772400" cy="800219"/>
          </a:xfrm>
          <a:prstGeom prst="rect">
            <a:avLst/>
          </a:prstGeom>
        </p:spPr>
        <p:txBody>
          <a:bodyPr wrap="square">
            <a:spAutoFit/>
          </a:bodyPr>
          <a:lstStyle/>
          <a:p>
            <a:pPr algn="ctr"/>
            <a:r>
              <a:rPr lang="en-US" sz="2800" b="1" dirty="0">
                <a:solidFill>
                  <a:schemeClr val="tx2"/>
                </a:solidFill>
                <a:latin typeface="Cambria" panose="02040503050406030204" pitchFamily="18" charset="0"/>
              </a:rPr>
              <a:t>800 Heyward Cove Place</a:t>
            </a:r>
          </a:p>
          <a:p>
            <a:pPr algn="ctr"/>
            <a:r>
              <a:rPr lang="en-US" sz="1800" b="1" dirty="0">
                <a:solidFill>
                  <a:schemeClr val="tx2"/>
                </a:solidFill>
                <a:latin typeface="Cambria" panose="02040503050406030204" pitchFamily="18" charset="0"/>
              </a:rPr>
              <a:t>Charleston - MLS# 16017787 - $375,000</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85128" y="2708654"/>
            <a:ext cx="1387272" cy="1040454"/>
          </a:xfrm>
          <a:prstGeom prst="rect">
            <a:avLst/>
          </a:prstGeom>
          <a:ln w="12700">
            <a:solidFill>
              <a:schemeClr val="bg1"/>
            </a:solidFill>
          </a:ln>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85128" y="3749109"/>
            <a:ext cx="1387272" cy="1040454"/>
          </a:xfrm>
          <a:prstGeom prst="rect">
            <a:avLst/>
          </a:prstGeom>
          <a:ln w="12700">
            <a:solidFill>
              <a:schemeClr val="bg1"/>
            </a:solidFill>
          </a:ln>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85128" y="609600"/>
            <a:ext cx="1387272" cy="1040454"/>
          </a:xfrm>
          <a:prstGeom prst="rect">
            <a:avLst/>
          </a:prstGeom>
          <a:ln w="12700">
            <a:solidFill>
              <a:schemeClr val="bg1"/>
            </a:solidFill>
          </a:ln>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1650055"/>
            <a:ext cx="1387272" cy="1040454"/>
          </a:xfrm>
          <a:prstGeom prst="rect">
            <a:avLst/>
          </a:prstGeom>
          <a:ln w="12700">
            <a:solidFill>
              <a:schemeClr val="bg1"/>
            </a:solidFill>
          </a:ln>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85127" y="1650054"/>
            <a:ext cx="1387272" cy="1040454"/>
          </a:xfrm>
          <a:prstGeom prst="rect">
            <a:avLst/>
          </a:prstGeom>
          <a:ln w="12700">
            <a:solidFill>
              <a:schemeClr val="bg1"/>
            </a:solidFill>
          </a:ln>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0" y="2690510"/>
            <a:ext cx="1387272" cy="1040454"/>
          </a:xfrm>
          <a:prstGeom prst="rect">
            <a:avLst/>
          </a:prstGeom>
          <a:ln w="12700">
            <a:solidFill>
              <a:schemeClr val="bg1"/>
            </a:solidFill>
          </a:ln>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609600"/>
            <a:ext cx="1387272" cy="1040454"/>
          </a:xfrm>
          <a:prstGeom prst="rect">
            <a:avLst/>
          </a:prstGeom>
          <a:ln w="12700">
            <a:solidFill>
              <a:schemeClr val="bg1"/>
            </a:solidFill>
          </a:ln>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3749108"/>
            <a:ext cx="1387272" cy="1040454"/>
          </a:xfrm>
          <a:prstGeom prst="rect">
            <a:avLst/>
          </a:prstGeom>
          <a:ln w="12700">
            <a:solidFill>
              <a:schemeClr val="bg1"/>
            </a:solidFill>
          </a:ln>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141764" y="7696200"/>
            <a:ext cx="1488872" cy="1116654"/>
          </a:xfrm>
          <a:prstGeom prst="rect">
            <a:avLst/>
          </a:prstGeom>
          <a:ln w="28575">
            <a:solidFill>
              <a:schemeClr val="bg1"/>
            </a:solidFill>
          </a:ln>
          <a:effectLst>
            <a:innerShdw blurRad="114300">
              <a:prstClr val="black"/>
            </a:innerShdw>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0320" y="7696200"/>
            <a:ext cx="1488872" cy="1116654"/>
          </a:xfrm>
          <a:prstGeom prst="rect">
            <a:avLst/>
          </a:prstGeom>
          <a:ln w="28575">
            <a:solidFill>
              <a:schemeClr val="bg1"/>
            </a:solidFill>
          </a:ln>
          <a:effectLst>
            <a:innerShdw blurRad="114300">
              <a:prstClr val="black"/>
            </a:innerShdw>
          </a:effectLst>
        </p:spPr>
      </p:pic>
      <p:pic>
        <p:nvPicPr>
          <p:cNvPr id="26" name="Picture 2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581042" y="7696200"/>
            <a:ext cx="1488872" cy="1116654"/>
          </a:xfrm>
          <a:prstGeom prst="rect">
            <a:avLst/>
          </a:prstGeom>
          <a:ln w="28575">
            <a:solidFill>
              <a:schemeClr val="bg1"/>
            </a:solidFill>
          </a:ln>
          <a:effectLst>
            <a:innerShdw blurRad="114300">
              <a:prstClr val="black"/>
            </a:innerShdw>
          </a:effectLst>
        </p:spPr>
      </p:pic>
      <p:pic>
        <p:nvPicPr>
          <p:cNvPr id="27" name="Picture 2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702486" y="7696200"/>
            <a:ext cx="1488872" cy="1116654"/>
          </a:xfrm>
          <a:prstGeom prst="rect">
            <a:avLst/>
          </a:prstGeom>
          <a:ln w="28575">
            <a:solidFill>
              <a:schemeClr val="bg1"/>
            </a:solidFill>
          </a:ln>
          <a:effectLst>
            <a:innerShdw blurRad="114300">
              <a:prstClr val="black"/>
            </a:innerShdw>
          </a:effectLst>
        </p:spPr>
      </p:pic>
      <p:pic>
        <p:nvPicPr>
          <p:cNvPr id="28" name="Picture 2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263208" y="7696200"/>
            <a:ext cx="1488872" cy="1116654"/>
          </a:xfrm>
          <a:prstGeom prst="rect">
            <a:avLst/>
          </a:prstGeom>
          <a:ln w="28575">
            <a:solidFill>
              <a:schemeClr val="bg1"/>
            </a:solidFill>
          </a:ln>
          <a:effectLst>
            <a:innerShdw blurRad="114300">
              <a:prstClr val="black"/>
            </a:innerShdw>
          </a:effectLst>
        </p:spPr>
      </p:pic>
      <p:pic>
        <p:nvPicPr>
          <p:cNvPr id="1028" name="Picture 4"/>
          <p:cNvPicPr>
            <a:picLocks noChangeAspect="1" noChangeArrowheads="1"/>
          </p:cNvPicPr>
          <p:nvPr/>
        </p:nvPicPr>
        <p:blipFill>
          <a:blip r:embed="rId17">
            <a:extLst>
              <a:ext uri="{28A0092B-C50C-407E-A947-70E740481C1C}">
                <a14:useLocalDpi xmlns:a14="http://schemas.microsoft.com/office/drawing/2010/main" val="0"/>
              </a:ext>
            </a:extLst>
          </a:blip>
          <a:stretch>
            <a:fillRect/>
          </a:stretch>
        </p:blipFill>
        <p:spPr bwMode="auto">
          <a:xfrm>
            <a:off x="522889" y="8955850"/>
            <a:ext cx="614948" cy="809143"/>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8534400" y="3915392"/>
            <a:ext cx="3291222" cy="707886"/>
          </a:xfrm>
          <a:prstGeom prst="rect">
            <a:avLst/>
          </a:prstGeom>
          <a:noFill/>
        </p:spPr>
        <p:txBody>
          <a:bodyPr wrap="none" lIns="91440" tIns="45720" rIns="91440" bIns="45720">
            <a:spAutoFit/>
          </a:bodyPr>
          <a:lstStyle/>
          <a:p>
            <a:pPr algn="ctr"/>
            <a:r>
              <a:rPr lang="en-US" sz="4000" b="1" i="1" cap="none" spc="0"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Just Reduced!</a:t>
            </a:r>
          </a:p>
        </p:txBody>
      </p:sp>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TotalTime>
  <Words>182</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New Listing in Lawton Harbor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16</cp:revision>
  <dcterms:created xsi:type="dcterms:W3CDTF">2006-08-16T00:00:00Z</dcterms:created>
  <dcterms:modified xsi:type="dcterms:W3CDTF">2016-07-05T15:38:11Z</dcterms:modified>
</cp:coreProperties>
</file>