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112221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173414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4538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94422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08D2A6-3F83-4A7B-AF6E-A14CBF06CD06}"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9372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08D2A6-3F83-4A7B-AF6E-A14CBF06CD06}"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3773780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08D2A6-3F83-4A7B-AF6E-A14CBF06CD06}" type="datetimeFigureOut">
              <a:rPr lang="en-US" smtClean="0"/>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4258022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08D2A6-3F83-4A7B-AF6E-A14CBF06CD06}" type="datetimeFigureOut">
              <a:rPr lang="en-US" smtClean="0"/>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4221542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8D2A6-3F83-4A7B-AF6E-A14CBF06CD06}" type="datetimeFigureOut">
              <a:rPr lang="en-US" smtClean="0"/>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048066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896423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490670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6308D2A6-3F83-4A7B-AF6E-A14CBF06CD06}" type="datetimeFigureOut">
              <a:rPr lang="en-US" smtClean="0"/>
              <a:t>1/23/2020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9A3BB8-39AD-4FBB-81BC-2BBE20B13343}" type="slidenum">
              <a:rPr lang="en-US" smtClean="0"/>
              <a:t>‹#›</a:t>
            </a:fld>
            <a:endParaRPr lang="en-US"/>
          </a:p>
        </p:txBody>
      </p:sp>
    </p:spTree>
    <p:extLst>
      <p:ext uri="{BB962C8B-B14F-4D97-AF65-F5344CB8AC3E}">
        <p14:creationId xmlns:p14="http://schemas.microsoft.com/office/powerpoint/2010/main" val="342514450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mailto:Randy@RandyEHomes.com"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1"/>
            <a:ext cx="7772400" cy="532903"/>
          </a:xfrm>
          <a:prstGeom prst="rect">
            <a:avLst/>
          </a:prstGeom>
        </p:spPr>
        <p:txBody>
          <a:bodyPr wrap="square">
            <a:spAutoFit/>
          </a:bodyPr>
          <a:lstStyle/>
          <a:p>
            <a:pPr algn="ctr">
              <a:lnSpc>
                <a:spcPct val="107000"/>
              </a:lnSpc>
              <a:spcAft>
                <a:spcPts val="800"/>
              </a:spcAft>
            </a:pPr>
            <a:r>
              <a:rPr lang="en-US" sz="2800" b="1"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Better Than New in Myers Mill</a:t>
            </a:r>
          </a:p>
        </p:txBody>
      </p:sp>
      <p:sp>
        <p:nvSpPr>
          <p:cNvPr id="8" name="Rectangle 7"/>
          <p:cNvSpPr/>
          <p:nvPr/>
        </p:nvSpPr>
        <p:spPr>
          <a:xfrm>
            <a:off x="228600" y="9307741"/>
            <a:ext cx="7772400" cy="718145"/>
          </a:xfrm>
          <a:prstGeom prst="rect">
            <a:avLst/>
          </a:prstGeom>
        </p:spPr>
        <p:txBody>
          <a:bodyPr wrap="square">
            <a:spAutoFit/>
          </a:bodyPr>
          <a:lstStyle/>
          <a:p>
            <a:pPr algn="ctr">
              <a:spcAft>
                <a:spcPts val="800"/>
              </a:spcAft>
            </a:pPr>
            <a:r>
              <a:rPr lang="en-US" b="1" dirty="0"/>
              <a:t>Randy Espeseth</a:t>
            </a:r>
          </a:p>
          <a:p>
            <a:pPr algn="ctr">
              <a:spcAft>
                <a:spcPts val="800"/>
              </a:spcAft>
            </a:pPr>
            <a:r>
              <a:rPr lang="en-US" sz="1600" dirty="0"/>
              <a:t>843-743-1025 | </a:t>
            </a:r>
            <a:r>
              <a:rPr lang="en-US" sz="1600" dirty="0">
                <a:hlinkClick r:id="rId2"/>
              </a:rPr>
              <a:t>Randy@RandyEHomes.com</a:t>
            </a:r>
            <a:r>
              <a:rPr lang="en-US" sz="1600" dirty="0"/>
              <a:t> | Carolina Elite Real Estate</a:t>
            </a:r>
          </a:p>
        </p:txBody>
      </p:sp>
      <p:sp>
        <p:nvSpPr>
          <p:cNvPr id="9" name="Rectangle 8"/>
          <p:cNvSpPr/>
          <p:nvPr/>
        </p:nvSpPr>
        <p:spPr>
          <a:xfrm>
            <a:off x="269258" y="6606023"/>
            <a:ext cx="7691085" cy="2651239"/>
          </a:xfrm>
          <a:prstGeom prst="rect">
            <a:avLst/>
          </a:prstGeom>
        </p:spPr>
        <p:txBody>
          <a:bodyPr wrap="square">
            <a:spAutoFit/>
          </a:bodyPr>
          <a:lstStyle/>
          <a:p>
            <a:pPr algn="ctr">
              <a:lnSpc>
                <a:spcPct val="107000"/>
              </a:lnSpc>
              <a:spcAft>
                <a:spcPts val="800"/>
              </a:spcAft>
            </a:pPr>
            <a:r>
              <a:rPr lang="en-US" sz="1300" dirty="0"/>
              <a:t>BETTER THAN NEW - this 4 year old home has it all with loads of Builder Upgrades! Open floor plan with Grand entrance. Curved archways lead to formal dining room with </a:t>
            </a:r>
            <a:r>
              <a:rPr lang="en-US" sz="1300" dirty="0" err="1"/>
              <a:t>wainscotting</a:t>
            </a:r>
            <a:r>
              <a:rPr lang="en-US" sz="1300" dirty="0"/>
              <a:t>, and to the family room with 18 ft ceiling, and a lovely gas logs fireplace. Upgraded kitchen with granite counters, stainless steel appliances, gas range, and high bar top in sink island that overlooks family room, and screened porch off breakfast area. Master is on first floor - with tray ceiling, large walk-in closet, and upgraded master bath with 5 ft walk-in shower and dual shower heads! Upstairs has 3 bedrooms and a loft overlooking 2 story family room. Fenced yard, new patio and fire pit for outdoor entertaining. Property backs to Bird Sanctuary - so no homes will ever be built behind this home!!</a:t>
            </a:r>
            <a:br>
              <a:rPr lang="en-US" sz="1300" dirty="0"/>
            </a:br>
            <a:r>
              <a:rPr lang="en-US" sz="1300" dirty="0"/>
              <a:t>Note that the back property line is about 10 feet beyond fence. Landscaping has drip irrigation system. Rinnai tankless water heater. Walk to pool and great walking/nature trail. Note that the sun sets at the front of the home, so the backyard and screened porch area are shaded in the evening - so you can enjoy wonderful Summer evenings outdoors! Great neighborhood! Come take a Look!!</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p:blipFill>
        <p:spPr>
          <a:xfrm>
            <a:off x="1930758" y="653350"/>
            <a:ext cx="4368085" cy="3276064"/>
          </a:xfrm>
          <a:prstGeom prst="rect">
            <a:avLst/>
          </a:prstGeom>
        </p:spPr>
      </p:pic>
      <p:pic>
        <p:nvPicPr>
          <p:cNvPr id="12" name="Picture 11"/>
          <p:cNvPicPr>
            <a:picLocks noChangeAspect="1"/>
          </p:cNvPicPr>
          <p:nvPr/>
        </p:nvPicPr>
        <p:blipFill>
          <a:blip r:embed="rId4">
            <a:extLst>
              <a:ext uri="{28A0092B-C50C-407E-A947-70E740481C1C}">
                <a14:useLocalDpi xmlns:a14="http://schemas.microsoft.com/office/drawing/2010/main" val="0"/>
              </a:ext>
            </a:extLst>
          </a:blip>
          <a:srcRect/>
          <a:stretch/>
        </p:blipFill>
        <p:spPr>
          <a:xfrm>
            <a:off x="228618" y="653350"/>
            <a:ext cx="1624964" cy="914399"/>
          </a:xfrm>
          <a:prstGeom prst="rect">
            <a:avLst/>
          </a:prstGeom>
        </p:spPr>
      </p:pic>
      <p:pic>
        <p:nvPicPr>
          <p:cNvPr id="13" name="Picture 12"/>
          <p:cNvPicPr>
            <a:picLocks noChangeAspect="1"/>
          </p:cNvPicPr>
          <p:nvPr/>
        </p:nvPicPr>
        <p:blipFill>
          <a:blip r:embed="rId5">
            <a:extLst>
              <a:ext uri="{28A0092B-C50C-407E-A947-70E740481C1C}">
                <a14:useLocalDpi xmlns:a14="http://schemas.microsoft.com/office/drawing/2010/main" val="0"/>
              </a:ext>
            </a:extLst>
          </a:blip>
          <a:srcRect/>
          <a:stretch/>
        </p:blipFill>
        <p:spPr>
          <a:xfrm>
            <a:off x="228620" y="1675072"/>
            <a:ext cx="1624965" cy="914400"/>
          </a:xfrm>
          <a:prstGeom prst="rect">
            <a:avLst/>
          </a:prstGeom>
        </p:spPr>
      </p:pic>
      <p:pic>
        <p:nvPicPr>
          <p:cNvPr id="14" name="Picture 13"/>
          <p:cNvPicPr>
            <a:picLocks noChangeAspect="1"/>
          </p:cNvPicPr>
          <p:nvPr/>
        </p:nvPicPr>
        <p:blipFill>
          <a:blip r:embed="rId6">
            <a:extLst>
              <a:ext uri="{28A0092B-C50C-407E-A947-70E740481C1C}">
                <a14:useLocalDpi xmlns:a14="http://schemas.microsoft.com/office/drawing/2010/main" val="0"/>
              </a:ext>
            </a:extLst>
          </a:blip>
          <a:srcRect/>
          <a:stretch/>
        </p:blipFill>
        <p:spPr>
          <a:xfrm>
            <a:off x="228620" y="2696796"/>
            <a:ext cx="1624965" cy="914400"/>
          </a:xfrm>
          <a:prstGeom prst="rect">
            <a:avLst/>
          </a:prstGeom>
        </p:spPr>
      </p:pic>
      <p:pic>
        <p:nvPicPr>
          <p:cNvPr id="15" name="Picture 14"/>
          <p:cNvPicPr>
            <a:picLocks noChangeAspect="1"/>
          </p:cNvPicPr>
          <p:nvPr/>
        </p:nvPicPr>
        <p:blipFill>
          <a:blip r:embed="rId7">
            <a:extLst>
              <a:ext uri="{28A0092B-C50C-407E-A947-70E740481C1C}">
                <a14:useLocalDpi xmlns:a14="http://schemas.microsoft.com/office/drawing/2010/main" val="0"/>
              </a:ext>
            </a:extLst>
          </a:blip>
          <a:srcRect/>
          <a:stretch/>
        </p:blipFill>
        <p:spPr>
          <a:xfrm>
            <a:off x="6375918" y="1675073"/>
            <a:ext cx="1624964" cy="914399"/>
          </a:xfrm>
          <a:prstGeom prst="rect">
            <a:avLst/>
          </a:prstGeom>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rcRect/>
          <a:stretch/>
        </p:blipFill>
        <p:spPr>
          <a:xfrm>
            <a:off x="6375918" y="653350"/>
            <a:ext cx="1624964" cy="914399"/>
          </a:xfrm>
          <a:prstGeom prst="rect">
            <a:avLst/>
          </a:prstGeom>
        </p:spPr>
      </p:pic>
      <p:pic>
        <p:nvPicPr>
          <p:cNvPr id="18" name="Picture 17"/>
          <p:cNvPicPr>
            <a:picLocks noChangeAspect="1"/>
          </p:cNvPicPr>
          <p:nvPr/>
        </p:nvPicPr>
        <p:blipFill>
          <a:blip r:embed="rId9">
            <a:extLst>
              <a:ext uri="{28A0092B-C50C-407E-A947-70E740481C1C}">
                <a14:useLocalDpi xmlns:a14="http://schemas.microsoft.com/office/drawing/2010/main" val="0"/>
              </a:ext>
            </a:extLst>
          </a:blip>
          <a:srcRect/>
          <a:stretch/>
        </p:blipFill>
        <p:spPr>
          <a:xfrm>
            <a:off x="243858" y="3718520"/>
            <a:ext cx="1605549" cy="914400"/>
          </a:xfrm>
          <a:prstGeom prst="rect">
            <a:avLst/>
          </a:prstGeom>
        </p:spPr>
      </p:pic>
      <p:pic>
        <p:nvPicPr>
          <p:cNvPr id="19" name="Picture 18"/>
          <p:cNvPicPr>
            <a:picLocks noChangeAspect="1"/>
          </p:cNvPicPr>
          <p:nvPr/>
        </p:nvPicPr>
        <p:blipFill>
          <a:blip r:embed="rId10">
            <a:extLst>
              <a:ext uri="{28A0092B-C50C-407E-A947-70E740481C1C}">
                <a14:useLocalDpi xmlns:a14="http://schemas.microsoft.com/office/drawing/2010/main" val="0"/>
              </a:ext>
            </a:extLst>
          </a:blip>
          <a:srcRect/>
          <a:stretch/>
        </p:blipFill>
        <p:spPr>
          <a:xfrm>
            <a:off x="6375918" y="3718518"/>
            <a:ext cx="1605548" cy="914400"/>
          </a:xfrm>
          <a:prstGeom prst="rect">
            <a:avLst/>
          </a:prstGeom>
        </p:spPr>
      </p:pic>
      <p:pic>
        <p:nvPicPr>
          <p:cNvPr id="11" name="Picture 10"/>
          <p:cNvPicPr>
            <a:picLocks noChangeAspect="1"/>
          </p:cNvPicPr>
          <p:nvPr/>
        </p:nvPicPr>
        <p:blipFill>
          <a:blip r:embed="rId11">
            <a:extLst>
              <a:ext uri="{28A0092B-C50C-407E-A947-70E740481C1C}">
                <a14:useLocalDpi xmlns:a14="http://schemas.microsoft.com/office/drawing/2010/main" val="0"/>
              </a:ext>
            </a:extLst>
          </a:blip>
          <a:srcRect/>
          <a:stretch/>
        </p:blipFill>
        <p:spPr>
          <a:xfrm>
            <a:off x="228618" y="4740243"/>
            <a:ext cx="2468880" cy="1851660"/>
          </a:xfrm>
          <a:prstGeom prst="rect">
            <a:avLst/>
          </a:prstGeom>
        </p:spPr>
      </p:pic>
      <p:pic>
        <p:nvPicPr>
          <p:cNvPr id="20" name="Picture 19"/>
          <p:cNvPicPr>
            <a:picLocks noChangeAspect="1"/>
          </p:cNvPicPr>
          <p:nvPr/>
        </p:nvPicPr>
        <p:blipFill>
          <a:blip r:embed="rId12">
            <a:extLst>
              <a:ext uri="{28A0092B-C50C-407E-A947-70E740481C1C}">
                <a14:useLocalDpi xmlns:a14="http://schemas.microsoft.com/office/drawing/2010/main" val="0"/>
              </a:ext>
            </a:extLst>
          </a:blip>
          <a:srcRect/>
          <a:stretch/>
        </p:blipFill>
        <p:spPr>
          <a:xfrm>
            <a:off x="5532002" y="4740243"/>
            <a:ext cx="2468880" cy="1851660"/>
          </a:xfrm>
          <a:prstGeom prst="rect">
            <a:avLst/>
          </a:prstGeom>
        </p:spPr>
      </p:pic>
      <p:sp>
        <p:nvSpPr>
          <p:cNvPr id="21" name="Rectangle 20"/>
          <p:cNvSpPr/>
          <p:nvPr/>
        </p:nvSpPr>
        <p:spPr>
          <a:xfrm>
            <a:off x="1935032" y="3998687"/>
            <a:ext cx="4359536" cy="2482731"/>
          </a:xfrm>
          <a:prstGeom prst="rect">
            <a:avLst/>
          </a:prstGeom>
        </p:spPr>
        <p:txBody>
          <a:bodyPr wrap="square">
            <a:spAutoFit/>
          </a:bodyPr>
          <a:lstStyle/>
          <a:p>
            <a:pPr algn="ctr">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8017 Mckayla Road</a:t>
            </a:r>
          </a:p>
          <a:p>
            <a:pPr algn="ctr">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algn="ctr">
              <a:spcAft>
                <a:spcPts val="800"/>
              </a:spcAft>
            </a:pPr>
            <a:r>
              <a:rPr lang="nn-NO" dirty="0">
                <a:latin typeface="Calibri" panose="020F0502020204030204" pitchFamily="34" charset="0"/>
                <a:ea typeface="Calibri" panose="020F0502020204030204" pitchFamily="34" charset="0"/>
                <a:cs typeface="Times New Roman" panose="02020603050405020304" pitchFamily="18" charset="0"/>
              </a:rPr>
              <a:t>Myers Mill</a:t>
            </a:r>
          </a:p>
          <a:p>
            <a:pPr algn="ctr">
              <a:spcAft>
                <a:spcPts val="800"/>
              </a:spcAft>
            </a:pPr>
            <a:r>
              <a:rPr lang="nn-NO" dirty="0">
                <a:latin typeface="Calibri" panose="020F0502020204030204" pitchFamily="34" charset="0"/>
                <a:ea typeface="Calibri" panose="020F0502020204030204" pitchFamily="34" charset="0"/>
                <a:cs typeface="Times New Roman" panose="02020603050405020304" pitchFamily="18" charset="0"/>
              </a:rPr>
              <a:t>Summerville, SC 29483</a:t>
            </a:r>
          </a:p>
          <a:p>
            <a:pPr algn="ctr">
              <a:spcAft>
                <a:spcPts val="800"/>
              </a:spcAft>
            </a:pPr>
            <a:r>
              <a:rPr lang="nn-NO" dirty="0">
                <a:latin typeface="Calibri" panose="020F0502020204030204" pitchFamily="34" charset="0"/>
                <a:ea typeface="Calibri" panose="020F0502020204030204" pitchFamily="34" charset="0"/>
                <a:cs typeface="Times New Roman" panose="02020603050405020304" pitchFamily="18" charset="0"/>
              </a:rPr>
              <a:t>MLS# 20002112</a:t>
            </a:r>
          </a:p>
          <a:p>
            <a:pPr algn="ctr">
              <a:spcAft>
                <a:spcPts val="800"/>
              </a:spcAft>
            </a:pPr>
            <a:r>
              <a:rPr lang="nn-NO" dirty="0">
                <a:latin typeface="Calibri" panose="020F0502020204030204" pitchFamily="34" charset="0"/>
                <a:ea typeface="Calibri" panose="020F0502020204030204" pitchFamily="34" charset="0"/>
                <a:cs typeface="Times New Roman" panose="02020603050405020304" pitchFamily="18" charset="0"/>
              </a:rPr>
              <a:t>$295,000</a:t>
            </a:r>
            <a:endParaRPr lang="en-US" dirty="0"/>
          </a:p>
        </p:txBody>
      </p:sp>
      <p:pic>
        <p:nvPicPr>
          <p:cNvPr id="22" name="Picture 21">
            <a:extLst>
              <a:ext uri="{FF2B5EF4-FFF2-40B4-BE49-F238E27FC236}">
                <a16:creationId xmlns:a16="http://schemas.microsoft.com/office/drawing/2014/main" id="{64448166-80EE-4A82-8A96-9AA18070728A}"/>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6375919" y="2696796"/>
            <a:ext cx="1624963" cy="914399"/>
          </a:xfrm>
          <a:prstGeom prst="rect">
            <a:avLst/>
          </a:prstGeom>
        </p:spPr>
      </p:pic>
    </p:spTree>
    <p:extLst>
      <p:ext uri="{BB962C8B-B14F-4D97-AF65-F5344CB8AC3E}">
        <p14:creationId xmlns:p14="http://schemas.microsoft.com/office/powerpoint/2010/main" val="1170971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207</TotalTime>
  <Words>265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23</cp:revision>
  <dcterms:created xsi:type="dcterms:W3CDTF">2017-08-07T16:49:04Z</dcterms:created>
  <dcterms:modified xsi:type="dcterms:W3CDTF">2020-01-23T21:37:24Z</dcterms:modified>
</cp:coreProperties>
</file>