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BDBEC0"/>
    <a:srgbClr val="EFD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628" y="42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g"/><Relationship Id="rId19" Type="http://schemas.openxmlformats.org/officeDocument/2006/relationships/image" Target="../media/image19.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000" b="-2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8461" y="1752599"/>
            <a:ext cx="1310504" cy="982365"/>
          </a:xfrm>
          <a:prstGeom prst="rect">
            <a:avLst/>
          </a:prstGeom>
          <a:ln>
            <a:noFill/>
          </a:ln>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8460" y="7711283"/>
            <a:ext cx="1388861" cy="1851817"/>
          </a:xfrm>
          <a:prstGeom prst="rect">
            <a:avLst/>
          </a:prstGeom>
          <a:ln>
            <a:noFill/>
          </a:ln>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460" y="5954671"/>
            <a:ext cx="1388861" cy="1041102"/>
          </a:xfrm>
          <a:prstGeom prst="rect">
            <a:avLst/>
          </a:prstGeom>
          <a:ln>
            <a:noFill/>
          </a:ln>
          <a:effectLst/>
        </p:spPr>
      </p:pic>
      <p:sp>
        <p:nvSpPr>
          <p:cNvPr id="18" name="Rectangle 17"/>
          <p:cNvSpPr/>
          <p:nvPr/>
        </p:nvSpPr>
        <p:spPr>
          <a:xfrm>
            <a:off x="0" y="90678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617737" y="9012607"/>
            <a:ext cx="3154663" cy="1015663"/>
          </a:xfrm>
          <a:prstGeom prst="rect">
            <a:avLst/>
          </a:prstGeom>
        </p:spPr>
        <p:txBody>
          <a:bodyPr wrap="square">
            <a:spAutoFit/>
          </a:bodyPr>
          <a:lstStyle/>
          <a:p>
            <a:pPr algn="r"/>
            <a:r>
              <a:rPr lang="en-US" sz="1500" dirty="0">
                <a:latin typeface="Gotham Book" pitchFamily="50" charset="0"/>
                <a:cs typeface="Gotham Book" pitchFamily="50" charset="0"/>
              </a:rPr>
              <a:t>The Boulevard Company, LLC</a:t>
            </a:r>
          </a:p>
          <a:p>
            <a:pPr algn="r"/>
            <a:r>
              <a:rPr lang="en-US" sz="1500" dirty="0">
                <a:latin typeface="Gotham Book" pitchFamily="50" charset="0"/>
                <a:cs typeface="Gotham Book" pitchFamily="50" charset="0"/>
              </a:rPr>
              <a:t>35 Broad Street</a:t>
            </a:r>
          </a:p>
          <a:p>
            <a:pPr algn="r"/>
            <a:r>
              <a:rPr lang="en-US" sz="1500" dirty="0">
                <a:latin typeface="Gotham Book" pitchFamily="50" charset="0"/>
                <a:cs typeface="Gotham Book" pitchFamily="50" charset="0"/>
              </a:rPr>
              <a:t>Charleston, SC 29401 </a:t>
            </a:r>
            <a:r>
              <a:rPr lang="en-US" sz="1500" dirty="0">
                <a:latin typeface="Gotham Book"/>
                <a:cs typeface="Gotham Book" pitchFamily="50" charset="0"/>
              </a:rPr>
              <a:t>www.askfrankrealestate.com</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0724" y="9034261"/>
            <a:ext cx="1058573" cy="972354"/>
          </a:xfrm>
          <a:prstGeom prst="rect">
            <a:avLst/>
          </a:prstGeom>
        </p:spPr>
      </p:pic>
      <p:sp>
        <p:nvSpPr>
          <p:cNvPr id="22" name="Rectangle 21"/>
          <p:cNvSpPr/>
          <p:nvPr/>
        </p:nvSpPr>
        <p:spPr>
          <a:xfrm>
            <a:off x="5745" y="9043385"/>
            <a:ext cx="3347359" cy="954107"/>
          </a:xfrm>
          <a:prstGeom prst="rect">
            <a:avLst/>
          </a:prstGeom>
        </p:spPr>
        <p:txBody>
          <a:bodyPr wrap="square">
            <a:spAutoFit/>
          </a:bodyPr>
          <a:lstStyle/>
          <a:p>
            <a:r>
              <a:rPr lang="en-US" b="1" dirty="0">
                <a:latin typeface="Gotham Book" pitchFamily="50" charset="0"/>
                <a:cs typeface="Gotham Book" pitchFamily="50" charset="0"/>
              </a:rPr>
              <a:t>Frank Thornhill</a:t>
            </a:r>
            <a:endParaRPr lang="en-US" i="1" dirty="0">
              <a:latin typeface="Gotham Book" pitchFamily="50" charset="0"/>
              <a:cs typeface="Gotham Book" pitchFamily="50" charset="0"/>
            </a:endParaRPr>
          </a:p>
          <a:p>
            <a:r>
              <a:rPr lang="en-US" sz="1800" dirty="0">
                <a:latin typeface="Gotham Book"/>
              </a:rPr>
              <a:t>(843) 224-7997</a:t>
            </a:r>
          </a:p>
          <a:p>
            <a:r>
              <a:rPr lang="en-US" sz="1800" dirty="0">
                <a:latin typeface="Gotham Book"/>
              </a:rPr>
              <a:t>frank@askfrankrealestate.com</a:t>
            </a:r>
          </a:p>
        </p:txBody>
      </p:sp>
      <p:pic>
        <p:nvPicPr>
          <p:cNvPr id="9" name="Picture 8"/>
          <p:cNvPicPr>
            <a:picLocks/>
          </p:cNvPicPr>
          <p:nvPr/>
        </p:nvPicPr>
        <p:blipFill>
          <a:blip r:embed="rId7" cstate="print">
            <a:extLst>
              <a:ext uri="{28A0092B-C50C-407E-A947-70E740481C1C}">
                <a14:useLocalDpi xmlns:a14="http://schemas.microsoft.com/office/drawing/2010/main" val="0"/>
              </a:ext>
            </a:extLst>
          </a:blip>
          <a:srcRect/>
          <a:stretch/>
        </p:blipFill>
        <p:spPr>
          <a:xfrm>
            <a:off x="5872912" y="3002278"/>
            <a:ext cx="1737360" cy="118872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8461" y="4540287"/>
            <a:ext cx="1310504" cy="982365"/>
          </a:xfrm>
          <a:prstGeom prst="rect">
            <a:avLst/>
          </a:prstGeom>
          <a:ln>
            <a:noFill/>
          </a:ln>
          <a:effectLst/>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8460" y="358755"/>
            <a:ext cx="736774" cy="982365"/>
          </a:xfrm>
          <a:prstGeom prst="rect">
            <a:avLst/>
          </a:prstGeom>
          <a:ln>
            <a:noFill/>
          </a:ln>
          <a:effec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rcRect/>
          <a:stretch/>
        </p:blipFill>
        <p:spPr>
          <a:xfrm>
            <a:off x="3952672" y="118500"/>
            <a:ext cx="3657600" cy="261646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1" y="241792"/>
            <a:ext cx="3657600" cy="2369880"/>
          </a:xfrm>
          <a:prstGeom prst="rect">
            <a:avLst/>
          </a:prstGeom>
          <a:noFill/>
        </p:spPr>
        <p:txBody>
          <a:bodyPr wrap="square" rtlCol="0" anchor="t">
            <a:spAutoFit/>
          </a:bodyPr>
          <a:lstStyle/>
          <a:p>
            <a:pPr algn="ctr"/>
            <a:r>
              <a:rPr lang="en-US" sz="2800" b="1" dirty="0">
                <a:ln w="3175">
                  <a:noFill/>
                </a:ln>
                <a:solidFill>
                  <a:sysClr val="windowText" lastClr="000000"/>
                </a:solidFill>
                <a:latin typeface="Gotham Book" pitchFamily="50" charset="0"/>
                <a:cs typeface="Gotham Book" pitchFamily="50" charset="0"/>
              </a:rPr>
              <a:t>801 Fiddlers Point Lane</a:t>
            </a:r>
          </a:p>
          <a:p>
            <a:pPr algn="ctr"/>
            <a:endParaRPr lang="en-US" sz="2400" b="1" dirty="0">
              <a:ln w="3175">
                <a:noFill/>
              </a:ln>
              <a:solidFill>
                <a:sysClr val="windowText" lastClr="000000"/>
              </a:solidFill>
              <a:latin typeface="Gotham Book" pitchFamily="50" charset="0"/>
              <a:cs typeface="Gotham Book" pitchFamily="50" charset="0"/>
            </a:endParaRPr>
          </a:p>
          <a:p>
            <a:pPr algn="ctr"/>
            <a:r>
              <a:rPr lang="en-US" sz="2400" b="1" dirty="0">
                <a:ln w="3175">
                  <a:noFill/>
                </a:ln>
                <a:solidFill>
                  <a:sysClr val="windowText" lastClr="000000"/>
                </a:solidFill>
                <a:latin typeface="Gotham Book" pitchFamily="50" charset="0"/>
                <a:cs typeface="Gotham Book" pitchFamily="50" charset="0"/>
              </a:rPr>
              <a:t>Harbour Watch</a:t>
            </a:r>
          </a:p>
          <a:p>
            <a:pPr algn="ctr"/>
            <a:r>
              <a:rPr lang="en-US" sz="2400" b="1" dirty="0">
                <a:ln w="3175">
                  <a:noFill/>
                </a:ln>
                <a:solidFill>
                  <a:sysClr val="windowText" lastClr="000000"/>
                </a:solidFill>
                <a:latin typeface="Gotham Book" pitchFamily="50" charset="0"/>
                <a:cs typeface="Gotham Book" pitchFamily="50" charset="0"/>
              </a:rPr>
              <a:t>Mount Pleasant, SC 29464</a:t>
            </a:r>
          </a:p>
          <a:p>
            <a:pPr algn="ctr"/>
            <a:r>
              <a:rPr lang="en-US" sz="2400" b="1" dirty="0">
                <a:ln w="3175">
                  <a:noFill/>
                </a:ln>
                <a:solidFill>
                  <a:sysClr val="windowText" lastClr="000000"/>
                </a:solidFill>
                <a:latin typeface="Gotham Book" pitchFamily="50" charset="0"/>
                <a:cs typeface="Gotham Book" pitchFamily="50" charset="0"/>
              </a:rPr>
              <a:t>MLS# 19030249</a:t>
            </a:r>
          </a:p>
          <a:p>
            <a:pPr algn="ctr"/>
            <a:r>
              <a:rPr lang="en-US" sz="2400" b="1" dirty="0">
                <a:ln w="3175">
                  <a:noFill/>
                </a:ln>
                <a:solidFill>
                  <a:sysClr val="windowText" lastClr="000000"/>
                </a:solidFill>
                <a:latin typeface="Gotham Book" pitchFamily="50" charset="0"/>
                <a:cs typeface="Gotham Book" pitchFamily="50" charset="0"/>
              </a:rPr>
              <a:t>$845,000</a:t>
            </a:r>
            <a:endParaRPr lang="en-US" b="1" dirty="0">
              <a:ln w="3175">
                <a:noFill/>
              </a:ln>
              <a:solidFill>
                <a:sysClr val="windowText" lastClr="000000"/>
              </a:solidFill>
              <a:latin typeface="Gotham Book" pitchFamily="50" charset="0"/>
              <a:cs typeface="Gotham Book" pitchFamily="50" charset="0"/>
            </a:endParaRPr>
          </a:p>
        </p:txBody>
      </p:sp>
      <p:sp>
        <p:nvSpPr>
          <p:cNvPr id="6" name="TextBox 5"/>
          <p:cNvSpPr txBox="1"/>
          <p:nvPr/>
        </p:nvSpPr>
        <p:spPr>
          <a:xfrm>
            <a:off x="-4564077" y="153609"/>
            <a:ext cx="3878277" cy="10187404"/>
          </a:xfrm>
          <a:prstGeom prst="rect">
            <a:avLst/>
          </a:prstGeom>
          <a:noFill/>
        </p:spPr>
        <p:txBody>
          <a:bodyPr wrap="square" rtlCol="0" anchor="ctr">
            <a:spAutoFit/>
          </a:bodyPr>
          <a:lstStyle/>
          <a:p>
            <a:r>
              <a:rPr lang="en-US" sz="1600" i="1" dirty="0">
                <a:latin typeface="Gotham Book" pitchFamily="50" charset="0"/>
                <a:cs typeface="Gotham Book" pitchFamily="50" charset="0"/>
              </a:rPr>
              <a:t>Perfection could easily be used to describe this custom home tucked away on a quiet cul-de-sac overlooking the salt marsh of the Wando River and the towers of the Ravenel bridge. Welcome to 801 Fiddlers Point Lane located in the subdivision of Harbour Watch just off Wingo Way in Mt. Pleasant with easy access to the bridge, downtown Charleston (5 minutes) and all points beyond. Entering the home you will see the gleaming pine floors and bright interior. To your left is a spacious dining area with plenty of room for a large table. The room opens to the kitchen and features bar stools for counter top dining. The updated kitchen features quartzite countertops, a brick backsplash, and a gas range complete with pot filler. To the right of the front door is a versatile room that could be used as a formal dining room, a study, or a playroom. The hallway opens to a bright family room with a wood burning fireplace and French doors opening to a screened in porch that overlooks the large back yard, tranquil marshes and Lowcountry sunsets. To the right of the French doors is the downstairs master bedroom which contains a walk in closet and a renovated bathroom with a large walk in shower. Up the stairway are 4 large bedrooms with a bath between each. Upstairs also features a large hall area that could be used as an office or study area. From the upstairs hall take the full walk up stairs to the climate controlled attic complete with spray foam insulation and stand up head room. No more pulling down steps to access the attic. Other upgrades to this home include a metal roof, gutters, new HVAC in 2012 and 2019 and new modern ductwork. This gem is not to be missed and will not be on the market long.</a:t>
            </a:r>
            <a:endParaRPr lang="en-US" sz="1600" dirty="0">
              <a:latin typeface="Gotham Book" pitchFamily="50" charset="0"/>
              <a:cs typeface="Gotham Book" pitchFamily="50" charset="0"/>
            </a:endParaRP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78461" y="3146443"/>
            <a:ext cx="736774" cy="982365"/>
          </a:xfrm>
          <a:prstGeom prst="rect">
            <a:avLst/>
          </a:prstGeom>
          <a:ln>
            <a:noFill/>
          </a:ln>
          <a:effectLst/>
        </p:spPr>
      </p:pic>
      <p:sp>
        <p:nvSpPr>
          <p:cNvPr id="2" name="Title 1"/>
          <p:cNvSpPr>
            <a:spLocks noGrp="1"/>
          </p:cNvSpPr>
          <p:nvPr>
            <p:ph type="ctrTitle"/>
          </p:nvPr>
        </p:nvSpPr>
        <p:spPr>
          <a:xfrm>
            <a:off x="0" y="-1143000"/>
            <a:ext cx="7780020" cy="1058169"/>
          </a:xfrm>
          <a:noFill/>
          <a:ln>
            <a:noFill/>
          </a:ln>
        </p:spPr>
        <p:txBody>
          <a:bodyPr>
            <a:noAutofit/>
          </a:bodyPr>
          <a:lstStyle/>
          <a:p>
            <a:pPr algn="l"/>
            <a:r>
              <a:rPr lang="en-US" sz="28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Open House Thursday 11a-2p</a:t>
            </a:r>
            <a:br>
              <a:rPr lang="en-US" sz="3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Check Out This Beautiful New Home </a:t>
            </a:r>
            <a:b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And Enjoy A Light Lunch</a:t>
            </a:r>
            <a:endParaRPr lang="en-US" sz="3000" i="1" dirty="0">
              <a:solidFill>
                <a:srgbClr val="D9531E"/>
              </a:solidFill>
              <a:effectLst>
                <a:outerShdw blurRad="38100" dist="38100" dir="2700000" algn="tl">
                  <a:srgbClr val="000000">
                    <a:alpha val="43137"/>
                  </a:srgbClr>
                </a:outerShdw>
              </a:effectLst>
              <a:latin typeface="Gotham Book" pitchFamily="50" charset="0"/>
              <a:cs typeface="Gotham Book" pitchFamily="50" charset="0"/>
            </a:endParaRPr>
          </a:p>
        </p:txBody>
      </p:sp>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952672" y="3002278"/>
            <a:ext cx="1737360" cy="118872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D73979C-C6A9-4D0D-B3A4-89370BDAFFAB}"/>
              </a:ext>
            </a:extLst>
          </p:cNvPr>
          <p:cNvSpPr/>
          <p:nvPr/>
        </p:nvSpPr>
        <p:spPr>
          <a:xfrm>
            <a:off x="162128" y="3227487"/>
            <a:ext cx="3790544" cy="5078313"/>
          </a:xfrm>
          <a:prstGeom prst="rect">
            <a:avLst/>
          </a:prstGeom>
        </p:spPr>
        <p:txBody>
          <a:bodyPr wrap="square">
            <a:spAutoFit/>
          </a:bodyPr>
          <a:lstStyle/>
          <a:p>
            <a:pPr algn="ctr"/>
            <a:r>
              <a:rPr lang="en-US" sz="1800" i="1" dirty="0">
                <a:latin typeface="Gotham Book" pitchFamily="50" charset="0"/>
                <a:cs typeface="Gotham Book" pitchFamily="50" charset="0"/>
              </a:rPr>
              <a:t>Perfection could easily be used to describe this custom home tucked away on a quiet cul-de-sac overlooking the salt marsh of the Wando River and the towers of the Ravenel bridge. </a:t>
            </a:r>
          </a:p>
          <a:p>
            <a:pPr algn="ctr"/>
            <a:endParaRPr lang="en-US" sz="1800" i="1" dirty="0">
              <a:latin typeface="Gotham Book" pitchFamily="50" charset="0"/>
              <a:cs typeface="Gotham Book" pitchFamily="50" charset="0"/>
            </a:endParaRPr>
          </a:p>
          <a:p>
            <a:pPr algn="ctr"/>
            <a:r>
              <a:rPr lang="en-US" sz="1800" i="1" dirty="0">
                <a:latin typeface="Gotham Book" pitchFamily="50" charset="0"/>
                <a:cs typeface="Gotham Book" pitchFamily="50" charset="0"/>
              </a:rPr>
              <a:t>Welcome to 801 Fiddlers Point Lane located in the subdivision of Harbour Watch just off Wingo Way in Mt. Pleasant with easy access to the bridge, downtown Charleston (5 minutes) and all points beyond. </a:t>
            </a:r>
          </a:p>
          <a:p>
            <a:pPr algn="ctr"/>
            <a:endParaRPr lang="en-US" sz="1800" i="1" dirty="0">
              <a:latin typeface="Gotham Book" pitchFamily="50" charset="0"/>
              <a:cs typeface="Gotham Book" pitchFamily="50" charset="0"/>
            </a:endParaRPr>
          </a:p>
          <a:p>
            <a:pPr algn="ctr"/>
            <a:r>
              <a:rPr lang="en-US" sz="1800" i="1" dirty="0">
                <a:latin typeface="Gotham Book" pitchFamily="50" charset="0"/>
                <a:cs typeface="Gotham Book" pitchFamily="50" charset="0"/>
              </a:rPr>
              <a:t>There are too many amazing details to mention here. </a:t>
            </a:r>
          </a:p>
          <a:p>
            <a:pPr algn="ctr"/>
            <a:endParaRPr lang="en-US" sz="1800" i="1" dirty="0">
              <a:latin typeface="Gotham Book" pitchFamily="50" charset="0"/>
              <a:cs typeface="Gotham Book" pitchFamily="50" charset="0"/>
            </a:endParaRPr>
          </a:p>
          <a:p>
            <a:pPr algn="ctr"/>
            <a:r>
              <a:rPr lang="en-US" sz="1800" i="1" dirty="0">
                <a:latin typeface="Gotham Book" pitchFamily="50" charset="0"/>
                <a:cs typeface="Gotham Book" pitchFamily="50" charset="0"/>
              </a:rPr>
              <a:t>This gem is not to be missed and will not be on the market long.</a:t>
            </a:r>
            <a:endParaRPr lang="en-US" sz="1800" dirty="0"/>
          </a:p>
        </p:txBody>
      </p:sp>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3952672" y="4458312"/>
            <a:ext cx="1737360" cy="118872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312141DF-3C6F-4D30-A406-DBA21C81CE2F}"/>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9657154" y="4727166"/>
            <a:ext cx="1737360" cy="118872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9204CF0F-C3E8-4C63-B0AF-807035CF11C2}"/>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5872912" y="5914346"/>
            <a:ext cx="1737360" cy="1188720"/>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5872912" y="4458312"/>
            <a:ext cx="1737360" cy="1188720"/>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8570F65C-9E52-474E-B925-E8913A668F2C}"/>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5872912" y="7370381"/>
            <a:ext cx="1737360" cy="118872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AF5D6AC-8583-4BC2-BA19-91BF55C9C11C}"/>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3952672" y="7370381"/>
            <a:ext cx="1737360" cy="118872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2A0BE69A-8ECE-4E6B-9085-6E3618F8B26B}"/>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3952672" y="5914346"/>
            <a:ext cx="1737360" cy="1188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493</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Gotham Book</vt:lpstr>
      <vt:lpstr>Office Theme</vt:lpstr>
      <vt:lpstr>Open House Thursday 11a-2p Check Out This Beautiful New Home  And Enjoy A Light Lunch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39</cp:revision>
  <dcterms:created xsi:type="dcterms:W3CDTF">2006-08-16T00:00:00Z</dcterms:created>
  <dcterms:modified xsi:type="dcterms:W3CDTF">2019-11-12T15:37:37Z</dcterms:modified>
</cp:coreProperties>
</file>