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8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8" y="-10612"/>
            <a:ext cx="6858000" cy="1135290"/>
          </a:xfrm>
          <a:noFill/>
        </p:spPr>
        <p:txBody>
          <a:bodyPr anchor="ctr">
            <a:noAutofit/>
          </a:bodyPr>
          <a:lstStyle/>
          <a:p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Open House &amp; Luncheon</a:t>
            </a:r>
            <a:br>
              <a:rPr lang="en-US" sz="30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30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Wednesday </a:t>
            </a:r>
            <a:r>
              <a:rPr lang="en-US" sz="28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March </a:t>
            </a: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6</a:t>
            </a:r>
            <a:r>
              <a:rPr lang="en-US" sz="2800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th</a:t>
            </a: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 from 11a-1p</a:t>
            </a:r>
            <a:endParaRPr lang="en-US" sz="30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27" y="5689873"/>
            <a:ext cx="6734643" cy="250328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home was once the model home for this section.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Fully upgraded. First floor master bedroom and bath with large walk in closet, separate tub and shower, dual sinks.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First floor laundry room. Crown molding throughout.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Upgraded cabinets and flooring. Detached garage.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Convenient location. Close to I-526 and Hwy 17, shopping and hospital.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8897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Christina Garvin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270-7667 | cgarvin63@gmail.com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8" y="3701642"/>
            <a:ext cx="6858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802 Rue Drive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Grand Oaks Plantation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29414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18022517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$295,000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95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50" y="8358188"/>
            <a:ext cx="912359" cy="7096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61" y="1233380"/>
            <a:ext cx="2629615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1233380"/>
            <a:ext cx="1595437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056" y="1233380"/>
            <a:ext cx="1714500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73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01" y="4533118"/>
            <a:ext cx="808744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086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812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C86CD1F-D5A4-4389-A3F1-13E7A95DA7A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358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B25894-98A9-4554-9AC2-5394B6E1F25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630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118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Open House &amp; Luncheon Wednesday March 6th from 11a-1p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2019-03-05T17:11:58Z</dcterms:modified>
</cp:coreProperties>
</file>