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510" y="-27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jpeg"/><Relationship Id="rId3" Type="http://schemas.microsoft.com/office/2007/relationships/hdphoto" Target="../media/hdphoto1.wdp"/><Relationship Id="rId7" Type="http://schemas.openxmlformats.org/officeDocument/2006/relationships/image" Target="../media/image5.jpg"/><Relationship Id="rId12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eg"/><Relationship Id="rId5" Type="http://schemas.openxmlformats.org/officeDocument/2006/relationships/image" Target="../media/image3.jp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48" y="-10612"/>
            <a:ext cx="6858000" cy="1135290"/>
          </a:xfrm>
          <a:noFill/>
        </p:spPr>
        <p:txBody>
          <a:bodyPr anchor="ctr">
            <a:noAutofit/>
          </a:bodyPr>
          <a:lstStyle/>
          <a:p>
            <a:r>
              <a:rPr lang="en-US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Fully Upgraded End Unit Townhome</a:t>
            </a:r>
            <a:br>
              <a:rPr lang="en-US" sz="3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</a:br>
            <a:r>
              <a:rPr lang="en-US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First Floor Master Bedroom And Full Bath</a:t>
            </a:r>
            <a:endParaRPr lang="en-US" sz="3000" dirty="0">
              <a:solidFill>
                <a:schemeClr val="bg1"/>
              </a:solidFill>
              <a:latin typeface="Bodoni MT" panose="02070603080606020203" pitchFamily="18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427" y="5689873"/>
            <a:ext cx="6734643" cy="2503285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This home was once the model home for this section. </a:t>
            </a:r>
          </a:p>
          <a:p>
            <a:r>
              <a:rPr lang="en-US" sz="1800" dirty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Fully upgraded. First floor master bedroom and bath with large walk in closet, separate tub and shower, dual sinks. </a:t>
            </a:r>
          </a:p>
          <a:p>
            <a:r>
              <a:rPr lang="en-US" sz="1800" dirty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First floor laundry room. Crown molding throughout. </a:t>
            </a:r>
          </a:p>
          <a:p>
            <a:r>
              <a:rPr lang="en-US" sz="1800" dirty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Upgraded cabinets and flooring. Detached garage. </a:t>
            </a:r>
          </a:p>
          <a:p>
            <a:r>
              <a:rPr lang="en-US" sz="1800" dirty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Convenient location. Close to I526 and Hwy 17, shopping and hospital.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298897" y="8301861"/>
            <a:ext cx="42671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Christina Garvin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(843) 270-7667 | cgarvin63@gmail.com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748" y="3701642"/>
            <a:ext cx="6858000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802 Rue Drive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Grand Oaks Plantation 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•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Charleston, SC 29414 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•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MLS# 18022517 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•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$310,800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95" y="8946177"/>
            <a:ext cx="6858002" cy="21544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Elaine Brabham and Associates, LLC • 1890 Sam </a:t>
            </a:r>
            <a:r>
              <a:rPr lang="en-US" sz="800" dirty="0" err="1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Rittenberg</a:t>
            </a:r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Boulevard, Suite 217 • Charleston, SC 29407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8305800"/>
            <a:ext cx="647700" cy="7810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3550" y="8358188"/>
            <a:ext cx="912359" cy="70961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4661" y="1233380"/>
            <a:ext cx="2629615" cy="2286000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4" y="1233380"/>
            <a:ext cx="1595437" cy="2286000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2056" y="1233380"/>
            <a:ext cx="1714500" cy="2286000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4" y="4533118"/>
            <a:ext cx="808744" cy="1078326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173" y="4533118"/>
            <a:ext cx="808743" cy="1078325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6901" y="4533118"/>
            <a:ext cx="808744" cy="1078325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0086" y="4533118"/>
            <a:ext cx="808743" cy="1078325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7812" y="4533118"/>
            <a:ext cx="808744" cy="1078326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FC86CD1F-D5A4-4389-A3F1-13E7A95DA7A7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2358" y="4533118"/>
            <a:ext cx="808743" cy="1078325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8B25894-98A9-4554-9AC2-5394B6E1F253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630" y="4533118"/>
            <a:ext cx="808743" cy="1078325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829816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119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Bodoni MT</vt:lpstr>
      <vt:lpstr>Calibri</vt:lpstr>
      <vt:lpstr>Office Theme</vt:lpstr>
      <vt:lpstr>Fully Upgraded End Unit Townhome First Floor Master Bedroom And Full Bath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32</cp:revision>
  <dcterms:created xsi:type="dcterms:W3CDTF">2006-08-16T00:00:00Z</dcterms:created>
  <dcterms:modified xsi:type="dcterms:W3CDTF">2018-09-18T16:58:30Z</dcterms:modified>
</cp:coreProperties>
</file>