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016" y="42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hyperlink" Target="mailto:support@mattoneillteam.com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53"/>
          <a:stretch/>
        </p:blipFill>
        <p:spPr bwMode="auto">
          <a:xfrm>
            <a:off x="-3364" y="0"/>
            <a:ext cx="7772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4540" y="5118028"/>
            <a:ext cx="4731334" cy="7076582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DREAM LOCATION IN OLD MT PLEASANT! You may notice a golf cart in the gigantic, fenced-in backyard of this 4BR, 3BA home &amp; that’s because its so close to shopping, dining &amp; Shem Creek that you can leave the car at home! This home has been incredibly renovated with a luxurious owner’s retreat, stunning eat-in kitchen with a built-in seating area &amp; an amazing great room with a gas fireplace and built-ins on either side. What’s great about this layout is that the split floor plan &amp; dual master bedroom situation adds extra privacy. The screened-in porch &amp; deck off of the great room make for relaxing outdoor living spaces &amp; the workshop is another usable space for storage or to work in. If you need to get downtown or want to spend the day at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Sullivans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Island, this location can't be beat!</a:t>
            </a:r>
          </a:p>
          <a:p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300" b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Beautiful hardwood floors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Kitchen has stainless steel appliances, granite countertops, a custom peninsula with a reclaimed wood countertop and overhang for bar stool seating, a breakfast nook and a walk-in pantry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bedroom has a cathedral ceiling, walk-in closet and master bath with dual vanity and walk-in shower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deck and fire pit in the huge, fenced-in backyard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Mature oak trees throughout property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868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sq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ft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addition added in early 2016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Hot water heater installed late 2015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Two HVAC units - one installed in 2016 and one installed 3-4 years ago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roof installed in late 2015</a:t>
            </a:r>
          </a:p>
          <a:p>
            <a:endParaRPr lang="en-US" sz="13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3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Matt O’Neill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4"/>
              </a:rPr>
              <a:t>matt@mattoneillteam.com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843-532-4220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4" y="5118027"/>
            <a:ext cx="1517904" cy="978408"/>
          </a:xfrm>
          <a:prstGeom prst="rect">
            <a:avLst/>
          </a:prstGeom>
        </p:spPr>
      </p:pic>
      <p:pic>
        <p:nvPicPr>
          <p:cNvPr id="11" name="Picture 10"/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4" y="7557297"/>
            <a:ext cx="1517904" cy="978408"/>
          </a:xfrm>
          <a:prstGeom prst="rect">
            <a:avLst/>
          </a:prstGeom>
        </p:spPr>
      </p:pic>
      <p:pic>
        <p:nvPicPr>
          <p:cNvPr id="12" name="Picture 11"/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" y="11216202"/>
            <a:ext cx="1517904" cy="978408"/>
          </a:xfrm>
          <a:prstGeom prst="rect">
            <a:avLst/>
          </a:prstGeom>
        </p:spPr>
      </p:pic>
      <p:pic>
        <p:nvPicPr>
          <p:cNvPr id="15" name="Picture 14"/>
          <p:cNvPicPr preferRelativeResize="0"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4" y="8776932"/>
            <a:ext cx="1517904" cy="978408"/>
          </a:xfrm>
          <a:prstGeom prst="rect">
            <a:avLst/>
          </a:prstGeom>
        </p:spPr>
      </p:pic>
      <p:pic>
        <p:nvPicPr>
          <p:cNvPr id="19" name="Picture 18"/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4" y="9996567"/>
            <a:ext cx="1517904" cy="978408"/>
          </a:xfrm>
          <a:prstGeom prst="rect">
            <a:avLst/>
          </a:prstGeom>
        </p:spPr>
      </p:pic>
      <p:pic>
        <p:nvPicPr>
          <p:cNvPr id="20" name="Picture 19"/>
          <p:cNvPicPr preferRelativeResize="0"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4" y="6337662"/>
            <a:ext cx="1517904" cy="978408"/>
          </a:xfrm>
          <a:prstGeom prst="rect">
            <a:avLst/>
          </a:prstGeom>
        </p:spPr>
      </p:pic>
      <p:pic>
        <p:nvPicPr>
          <p:cNvPr id="27" name="Picture 26"/>
          <p:cNvPicPr preferRelativeResize="0"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132" y="7557297"/>
            <a:ext cx="1517904" cy="978408"/>
          </a:xfrm>
          <a:prstGeom prst="rect">
            <a:avLst/>
          </a:prstGeom>
        </p:spPr>
      </p:pic>
      <p:pic>
        <p:nvPicPr>
          <p:cNvPr id="28" name="Picture 27"/>
          <p:cNvPicPr preferRelativeResize="0"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132" y="6337662"/>
            <a:ext cx="1517904" cy="978408"/>
          </a:xfrm>
          <a:prstGeom prst="rect">
            <a:avLst/>
          </a:prstGeom>
        </p:spPr>
      </p:pic>
      <p:pic>
        <p:nvPicPr>
          <p:cNvPr id="29" name="Picture 28"/>
          <p:cNvPicPr preferRelativeResize="0"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132" y="5118027"/>
            <a:ext cx="1517904" cy="978408"/>
          </a:xfrm>
          <a:prstGeom prst="rect">
            <a:avLst/>
          </a:prstGeom>
        </p:spPr>
      </p:pic>
      <p:pic>
        <p:nvPicPr>
          <p:cNvPr id="30" name="Picture 29"/>
          <p:cNvPicPr preferRelativeResize="0"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132" y="8776932"/>
            <a:ext cx="1517904" cy="978408"/>
          </a:xfrm>
          <a:prstGeom prst="rect">
            <a:avLst/>
          </a:prstGeom>
        </p:spPr>
      </p:pic>
      <p:pic>
        <p:nvPicPr>
          <p:cNvPr id="31" name="Picture 30"/>
          <p:cNvPicPr preferRelativeResize="0"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132" y="9996567"/>
            <a:ext cx="1517904" cy="97840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727" y="3923715"/>
            <a:ext cx="7772400" cy="953085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4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nb-NO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803 Mccants Drive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Osceola Oaks ~ Mount Pleasant ~ MLS# 16030223 ~ $700,000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-7054150" y="1496876"/>
            <a:ext cx="332035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9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b="1" i="1" dirty="0">
              <a:ln w="3175">
                <a:noFill/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050428" y="11774834"/>
            <a:ext cx="476707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549336" y="3565891"/>
            <a:ext cx="2667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800" b="1" i="1" dirty="0">
              <a:ln w="3175">
                <a:solidFill>
                  <a:schemeClr val="bg2">
                    <a:lumMod val="50000"/>
                  </a:scheme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pic>
        <p:nvPicPr>
          <p:cNvPr id="32" name="Picture 31"/>
          <p:cNvPicPr preferRelativeResize="0"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132" y="11216202"/>
            <a:ext cx="1517904" cy="97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295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Palatino Linotype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50</cp:revision>
  <dcterms:created xsi:type="dcterms:W3CDTF">2006-08-16T00:00:00Z</dcterms:created>
  <dcterms:modified xsi:type="dcterms:W3CDTF">2017-02-14T14:47:48Z</dcterms:modified>
</cp:coreProperties>
</file>