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72A5"/>
    <a:srgbClr val="CF3A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094" y="5446255"/>
            <a:ext cx="6099094" cy="3601100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Great price in Parish Place neighborhood! Large home with bright, spacious living areas. New HVAC, New Windows, Roof only 3 years old. 4 bedrooms, 3 baths. Bright kitchen has lots of cabinets for storage, lovely granite countertops and a tile floor. Home has great flow into the large family room with Gas fireplace and custom mantle. </a:t>
            </a:r>
          </a:p>
          <a:p>
            <a:endParaRPr lang="en-US" sz="1500" dirty="0">
              <a:solidFill>
                <a:schemeClr val="bg1">
                  <a:lumMod val="50000"/>
                </a:schemeClr>
              </a:solidFill>
              <a:latin typeface="Trebuchet MS" panose="020B060302020202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1500" dirty="0">
                <a:solidFill>
                  <a:schemeClr val="bg1">
                    <a:lumMod val="50000"/>
                  </a:schemeClr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Walk out onto your large open deck for an evening of entertaining and dining under the stars. Large backyard is enclosed with a privacy fence and has a 12X20 workshop with power and AC unit plus a separate storage shed. Laundry room, utility room, and pantry off kitchen. James B Edwards Elementary school is walkable through the neighborhood path so no busy streets to worry about. Bathrooms are handicap accessible. Just minutes to Town Centre and local hospital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68721" y="9301019"/>
            <a:ext cx="2540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3093" y="9047356"/>
            <a:ext cx="27462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rgbClr val="0F72A5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Robin Windham</a:t>
            </a:r>
          </a:p>
          <a:p>
            <a:r>
              <a:rPr lang="en-US" sz="1400" dirty="0">
                <a:solidFill>
                  <a:srgbClr val="CF3A4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(843) 991-6672</a:t>
            </a:r>
          </a:p>
          <a:p>
            <a:r>
              <a:rPr lang="en-US" sz="1400" dirty="0">
                <a:solidFill>
                  <a:srgbClr val="CF3A42"/>
                </a:solidFill>
                <a:latin typeface="Trebuchet MS" panose="020B060302020202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robinwindham67@gmail.com</a:t>
            </a:r>
            <a:br>
              <a:rPr lang="en-US" sz="1400" dirty="0">
                <a:solidFill>
                  <a:srgbClr val="CF3A42"/>
                </a:solidFill>
                <a:latin typeface="Trebuchet MS" panose="020B0603020202020204" pitchFamily="34" charset="0"/>
              </a:rPr>
            </a:br>
            <a:r>
              <a:rPr lang="en-US" sz="1400" dirty="0">
                <a:solidFill>
                  <a:srgbClr val="CF3A42"/>
                </a:solidFill>
                <a:latin typeface="Trebuchet MS" panose="020B0603020202020204" pitchFamily="34" charset="0"/>
              </a:rPr>
              <a:t>www.BrennamanGroup.com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-2244"/>
            <a:ext cx="7772400" cy="1861162"/>
          </a:xfrm>
          <a:prstGeom prst="rect">
            <a:avLst/>
          </a:prstGeom>
          <a:gradFill>
            <a:gsLst>
              <a:gs pos="0">
                <a:schemeClr val="tx2">
                  <a:lumMod val="50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481"/>
          <a:stretch/>
        </p:blipFill>
        <p:spPr>
          <a:xfrm>
            <a:off x="1" y="881661"/>
            <a:ext cx="6070597" cy="457835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2032785"/>
            <a:ext cx="1676400" cy="111915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7" name="Picture 26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4335035"/>
            <a:ext cx="1676400" cy="111915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8" name="Picture 27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5999" y="3183910"/>
            <a:ext cx="1676400" cy="1119154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094" y="2"/>
            <a:ext cx="7775493" cy="876754"/>
          </a:xfrm>
          <a:noFill/>
        </p:spPr>
        <p:txBody>
          <a:bodyPr anchor="ctr">
            <a:noAutofit/>
          </a:bodyPr>
          <a:lstStyle/>
          <a:p>
            <a:pPr algn="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803 O'Sullivan Drive</a:t>
            </a:r>
            <a:b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Mt Pleasant ~ MLS# 16023689 ~ </a:t>
            </a:r>
            <a:r>
              <a:rPr lang="en-US" sz="18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$499,900</a:t>
            </a:r>
            <a:endParaRPr lang="en-US" sz="1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1" y="881661"/>
            <a:ext cx="1676398" cy="111915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6637284"/>
            <a:ext cx="1676400" cy="111915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8939535"/>
            <a:ext cx="1676400" cy="111915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7788409"/>
            <a:ext cx="1676400" cy="111915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1" y="5486160"/>
            <a:ext cx="1676398" cy="111915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4" name="32-Point Star 13"/>
          <p:cNvSpPr/>
          <p:nvPr/>
        </p:nvSpPr>
        <p:spPr>
          <a:xfrm rot="20971973">
            <a:off x="9604" y="144105"/>
            <a:ext cx="2588026" cy="1000736"/>
          </a:xfrm>
          <a:prstGeom prst="star32">
            <a:avLst>
              <a:gd name="adj" fmla="val 43468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12700" cap="sq">
            <a:solidFill>
              <a:schemeClr val="bg2">
                <a:lumMod val="50000"/>
              </a:schemeClr>
            </a:solidFill>
            <a:bevel/>
          </a:ln>
          <a:effectLst>
            <a:outerShdw blurRad="63500" sx="102000" sy="102000" algn="ctr" rotWithShape="0">
              <a:schemeClr val="bg1">
                <a:lumMod val="50000"/>
                <a:alpha val="63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</a:t>
            </a:r>
          </a:p>
          <a:p>
            <a:pPr algn="ctr"/>
            <a:r>
              <a:rPr lang="en-US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Sunday 2-4</a:t>
            </a:r>
          </a:p>
        </p:txBody>
      </p:sp>
    </p:spTree>
    <p:extLst>
      <p:ext uri="{BB962C8B-B14F-4D97-AF65-F5344CB8AC3E}">
        <p14:creationId xmlns:p14="http://schemas.microsoft.com/office/powerpoint/2010/main" val="4069789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166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Verdana</vt:lpstr>
      <vt:lpstr>Office Theme</vt:lpstr>
      <vt:lpstr>803 O'Sullivan Drive Mt Pleasant ~ MLS# 16023689 ~ $499,900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1280 Marsh Rabbit Ct Dunes West ~ Mt Pleasant MLS# 1411605 ~ $</dc:title>
  <dc:creator>CVH360</dc:creator>
  <cp:lastModifiedBy>A. Thomas Price</cp:lastModifiedBy>
  <cp:revision>31</cp:revision>
  <dcterms:created xsi:type="dcterms:W3CDTF">2006-08-16T00:00:00Z</dcterms:created>
  <dcterms:modified xsi:type="dcterms:W3CDTF">2016-09-16T14:50:32Z</dcterms:modified>
</cp:coreProperties>
</file>