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7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3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2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2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B167-02B2-446C-9BE8-499A49D788F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DBFE-BF20-4E02-8303-23E3B3AFF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202"/>
            <a:ext cx="7772087" cy="10057995"/>
          </a:xfrm>
          <a:prstGeom prst="rect">
            <a:avLst/>
          </a:prstGeom>
        </p:spPr>
      </p:pic>
      <p:sp>
        <p:nvSpPr>
          <p:cNvPr id="5" name="Star: 32 Points 4"/>
          <p:cNvSpPr/>
          <p:nvPr/>
        </p:nvSpPr>
        <p:spPr>
          <a:xfrm>
            <a:off x="-2857500" y="7480300"/>
            <a:ext cx="2628900" cy="1206500"/>
          </a:xfrm>
          <a:prstGeom prst="star3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Lunch and $100 Fleet Feet Sports Gift Card Drawing</a:t>
            </a:r>
          </a:p>
        </p:txBody>
      </p:sp>
      <p:sp>
        <p:nvSpPr>
          <p:cNvPr id="6" name="Star: 32 Points 5"/>
          <p:cNvSpPr/>
          <p:nvPr/>
        </p:nvSpPr>
        <p:spPr>
          <a:xfrm>
            <a:off x="2999740" y="3191888"/>
            <a:ext cx="4201160" cy="1570612"/>
          </a:xfrm>
          <a:prstGeom prst="star32">
            <a:avLst>
              <a:gd name="adj" fmla="val 38932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Agent Open House</a:t>
            </a:r>
          </a:p>
          <a:p>
            <a:pPr algn="ctr"/>
            <a:r>
              <a:rPr lang="en-US" sz="1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Oct 20th 11-1</a:t>
            </a:r>
          </a:p>
          <a:p>
            <a:pPr algn="ctr"/>
            <a:r>
              <a:rPr lang="en-US" sz="1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Lunch and $100 Fleet Feet Sports Gift Card Drawing</a:t>
            </a:r>
          </a:p>
        </p:txBody>
      </p:sp>
    </p:spTree>
    <p:extLst>
      <p:ext uri="{BB962C8B-B14F-4D97-AF65-F5344CB8AC3E}">
        <p14:creationId xmlns:p14="http://schemas.microsoft.com/office/powerpoint/2010/main" val="99427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Rockwell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</cp:revision>
  <dcterms:created xsi:type="dcterms:W3CDTF">2016-10-14T13:25:01Z</dcterms:created>
  <dcterms:modified xsi:type="dcterms:W3CDTF">2016-10-14T18:31:20Z</dcterms:modified>
</cp:coreProperties>
</file>