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2A5"/>
    <a:srgbClr val="CF3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33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446255"/>
            <a:ext cx="6099094" cy="360110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Great price in Parish Place neighborhood! Large home with bright, spacious living areas. New HVAC, New Windows, Roof only 3 years old. 4 bedrooms, 3 baths. Bright kitchen has lots of cabinets for storage, lovely granite countertops and a tile floor. Home has great flow into the large family room with Gas fireplace and custom mantle. </a:t>
            </a:r>
          </a:p>
          <a:p>
            <a:endParaRPr lang="en-US" sz="15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 out onto your large open deck for an evening of entertaining and dining under the stars. Large backyard is enclosed with a privacy fence and has a 12X20 workshop with power and AC unit plus a separate storage shed. Laundry room, utility room, and pantry off kitchen. James B Edwards Elementary school is walkable through the neighborhood path so no busy streets to worry about. Bathrooms are handicap accessible. Just minutes to Town Centre and local hospital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8721" y="9301019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093" y="9047356"/>
            <a:ext cx="2746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F72A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Robin Windham</a:t>
            </a:r>
          </a:p>
          <a:p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(843) 991-6672</a:t>
            </a:r>
          </a:p>
          <a:p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robinwindham67@gmail.com</a:t>
            </a:r>
            <a:b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</a:rPr>
            </a:br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</a:rPr>
              <a:t>www.BrennamanGroup.com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-2244"/>
            <a:ext cx="7772400" cy="1861162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81"/>
          <a:stretch/>
        </p:blipFill>
        <p:spPr>
          <a:xfrm>
            <a:off x="1" y="881661"/>
            <a:ext cx="6070597" cy="457835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2032785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4335035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3183910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94" y="2"/>
            <a:ext cx="7775493" cy="876754"/>
          </a:xfrm>
          <a:noFill/>
        </p:spPr>
        <p:txBody>
          <a:bodyPr anchor="ctr">
            <a:no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803 O'Sullivan Drive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 ~ MLS# 16023689 ~ $510,000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881661"/>
            <a:ext cx="1676398" cy="111915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637284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939535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7788409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5486160"/>
            <a:ext cx="1676398" cy="111915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 rot="20971973">
            <a:off x="9604" y="144105"/>
            <a:ext cx="2588026" cy="1000736"/>
          </a:xfrm>
          <a:prstGeom prst="star32">
            <a:avLst>
              <a:gd name="adj" fmla="val 4346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schemeClr val="bg1">
                <a:lumMod val="50000"/>
                <a:alpha val="6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Parish Place Retreat</a:t>
            </a: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165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Verdana</vt:lpstr>
      <vt:lpstr>Office Theme</vt:lpstr>
      <vt:lpstr>803 O'Sullivan Drive Mt Pleasant ~ MLS# 16023689 ~ $510,000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30</cp:revision>
  <dcterms:created xsi:type="dcterms:W3CDTF">2006-08-16T00:00:00Z</dcterms:created>
  <dcterms:modified xsi:type="dcterms:W3CDTF">2016-09-08T14:02:53Z</dcterms:modified>
</cp:coreProperties>
</file>