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72A5"/>
    <a:srgbClr val="CF3A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94" y="5446255"/>
            <a:ext cx="6099094" cy="3601100"/>
          </a:xfrm>
        </p:spPr>
        <p:txBody>
          <a:bodyPr anchor="ctr">
            <a:noAutofit/>
          </a:bodyPr>
          <a:lstStyle/>
          <a:p>
            <a:r>
              <a:rPr lang="en-US" sz="1500" b="1" i="1" u="sng"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2600 </a:t>
            </a:r>
            <a:r>
              <a:rPr lang="en-US" sz="1500" b="1" i="1" u="sng" dirty="0" err="1">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Sq</a:t>
            </a:r>
            <a:r>
              <a:rPr lang="en-US" sz="1500" b="1" i="1" u="sng"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 Ft! NO HOA. Location</a:t>
            </a:r>
            <a:r>
              <a:rPr lang="en-US" sz="1500" b="1" i="1" u="sng">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 </a:t>
            </a:r>
          </a:p>
          <a:p>
            <a:endParaRPr lang="en-US" sz="1500" b="1" i="1" u="sng"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endParaRPr>
          </a:p>
          <a:p>
            <a:r>
              <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Large home with bright, spacious living areas. NEW HVAC, NEW Windows, ROOF only 3 years old. 4 bedrooms, 3 baths. Bright kitchen has lots of cabinets for storage, lovely granite countertops and a tile floor. Home has great flow into the large family room with Gas fireplace and custom mantle. Walk out onto your large open deck for an evening of entertaining and dining under the stars. Large backyard is enclosed with a privacy fence and has a 12X20 workshop with power and AC unit plus a separate storage shed. Laundry room, utility room, and pantry off kitchen. James B Edwards Elementary school is walkable through the neighborhood path so no busy streets to worry about. Bathrooms are handicap accessible. Just minutes to beach, shopping, hospital, senior center.</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68721" y="9301019"/>
            <a:ext cx="25400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093" y="9047356"/>
            <a:ext cx="2746294" cy="1015663"/>
          </a:xfrm>
          <a:prstGeom prst="rect">
            <a:avLst/>
          </a:prstGeom>
        </p:spPr>
        <p:txBody>
          <a:bodyPr wrap="square">
            <a:spAutoFit/>
          </a:bodyPr>
          <a:lstStyle/>
          <a:p>
            <a:r>
              <a:rPr lang="en-US" sz="1800" b="1" dirty="0">
                <a:solidFill>
                  <a:srgbClr val="0F72A5"/>
                </a:solidFill>
                <a:latin typeface="Trebuchet MS" panose="020B0603020202020204" pitchFamily="34" charset="0"/>
                <a:ea typeface="Verdana" panose="020B0604030504040204" pitchFamily="34" charset="0"/>
                <a:cs typeface="Verdana" panose="020B0604030504040204" pitchFamily="34" charset="0"/>
              </a:rPr>
              <a:t>Robin Windham</a:t>
            </a:r>
          </a:p>
          <a:p>
            <a:r>
              <a:rPr lang="en-US" sz="1400" dirty="0">
                <a:solidFill>
                  <a:srgbClr val="CF3A42"/>
                </a:solidFill>
                <a:latin typeface="Trebuchet MS" panose="020B0603020202020204" pitchFamily="34" charset="0"/>
                <a:ea typeface="Verdana" panose="020B0604030504040204" pitchFamily="34" charset="0"/>
                <a:cs typeface="Verdana" panose="020B0604030504040204" pitchFamily="34" charset="0"/>
              </a:rPr>
              <a:t>(843) 991-6672</a:t>
            </a:r>
          </a:p>
          <a:p>
            <a:r>
              <a:rPr lang="en-US" sz="1400" dirty="0">
                <a:solidFill>
                  <a:srgbClr val="CF3A42"/>
                </a:solidFill>
                <a:latin typeface="Trebuchet MS" panose="020B0603020202020204" pitchFamily="34" charset="0"/>
                <a:ea typeface="Verdana" panose="020B0604030504040204" pitchFamily="34" charset="0"/>
                <a:cs typeface="Verdana" panose="020B0604030504040204" pitchFamily="34" charset="0"/>
              </a:rPr>
              <a:t>robinwindham67@gmail.com</a:t>
            </a:r>
            <a:br>
              <a:rPr lang="en-US" sz="1400" dirty="0">
                <a:solidFill>
                  <a:srgbClr val="CF3A42"/>
                </a:solidFill>
                <a:latin typeface="Trebuchet MS" panose="020B0603020202020204" pitchFamily="34" charset="0"/>
              </a:rPr>
            </a:br>
            <a:r>
              <a:rPr lang="en-US" sz="1400" dirty="0">
                <a:solidFill>
                  <a:srgbClr val="CF3A42"/>
                </a:solidFill>
                <a:latin typeface="Trebuchet MS" panose="020B0603020202020204" pitchFamily="34" charset="0"/>
              </a:rPr>
              <a:t>www.BrennamanGroup.com</a:t>
            </a:r>
          </a:p>
        </p:txBody>
      </p:sp>
      <p:sp>
        <p:nvSpPr>
          <p:cNvPr id="11" name="Rectangle 10"/>
          <p:cNvSpPr/>
          <p:nvPr/>
        </p:nvSpPr>
        <p:spPr>
          <a:xfrm>
            <a:off x="0" y="-2244"/>
            <a:ext cx="7772400" cy="1861162"/>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r="11481"/>
          <a:stretch/>
        </p:blipFill>
        <p:spPr>
          <a:xfrm>
            <a:off x="1" y="881661"/>
            <a:ext cx="6070597" cy="4578358"/>
          </a:xfrm>
          <a:prstGeom prst="rect">
            <a:avLst/>
          </a:prstGeom>
          <a:ln>
            <a:solidFill>
              <a:schemeClr val="bg1"/>
            </a:solidFill>
          </a:ln>
        </p:spPr>
      </p:pic>
      <p:pic>
        <p:nvPicPr>
          <p:cNvPr id="26" name="Picture 2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6095999" y="2032785"/>
            <a:ext cx="1676400" cy="1119154"/>
          </a:xfrm>
          <a:prstGeom prst="rect">
            <a:avLst/>
          </a:prstGeom>
          <a:ln>
            <a:solidFill>
              <a:schemeClr val="bg1"/>
            </a:solid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095999" y="4335035"/>
            <a:ext cx="1676400" cy="1119154"/>
          </a:xfrm>
          <a:prstGeom prst="rect">
            <a:avLst/>
          </a:prstGeom>
          <a:ln>
            <a:solidFill>
              <a:schemeClr val="bg1"/>
            </a:solidFill>
          </a:ln>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095999" y="3183910"/>
            <a:ext cx="1676400" cy="1119154"/>
          </a:xfrm>
          <a:prstGeom prst="rect">
            <a:avLst/>
          </a:prstGeom>
          <a:ln>
            <a:solidFill>
              <a:schemeClr val="bg1"/>
            </a:solidFill>
          </a:ln>
        </p:spPr>
      </p:pic>
      <p:sp>
        <p:nvSpPr>
          <p:cNvPr id="2" name="Title 1"/>
          <p:cNvSpPr>
            <a:spLocks noGrp="1"/>
          </p:cNvSpPr>
          <p:nvPr>
            <p:ph type="ctrTitle"/>
          </p:nvPr>
        </p:nvSpPr>
        <p:spPr>
          <a:xfrm>
            <a:off x="-3094" y="2"/>
            <a:ext cx="7775493" cy="876754"/>
          </a:xfrm>
          <a:noFill/>
        </p:spPr>
        <p:txBody>
          <a:bodyPr anchor="ctr">
            <a:noAutofit/>
          </a:bodyPr>
          <a:lstStyle/>
          <a:p>
            <a:pPr algn="r"/>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803 O'Sullivan Drive</a:t>
            </a:r>
            <a:b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Mt Pleasant ~ MLS# 16023689 ~ $470,000</a:t>
            </a:r>
          </a:p>
        </p:txBody>
      </p:sp>
      <p:pic>
        <p:nvPicPr>
          <p:cNvPr id="15" name="Picture 14"/>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096001" y="881661"/>
            <a:ext cx="1676398" cy="1119153"/>
          </a:xfrm>
          <a:prstGeom prst="rect">
            <a:avLst/>
          </a:prstGeom>
          <a:ln>
            <a:solidFill>
              <a:schemeClr val="bg1"/>
            </a:solidFill>
          </a:ln>
        </p:spPr>
      </p:pic>
      <p:pic>
        <p:nvPicPr>
          <p:cNvPr id="16" name="Picture 1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096000" y="6637284"/>
            <a:ext cx="1676400" cy="1119154"/>
          </a:xfrm>
          <a:prstGeom prst="rect">
            <a:avLst/>
          </a:prstGeom>
          <a:ln>
            <a:solidFill>
              <a:schemeClr val="bg1"/>
            </a:solidFill>
          </a:ln>
        </p:spPr>
      </p:pic>
      <p:pic>
        <p:nvPicPr>
          <p:cNvPr id="17" name="Picture 1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096000" y="8939535"/>
            <a:ext cx="1676400" cy="1119154"/>
          </a:xfrm>
          <a:prstGeom prst="rect">
            <a:avLst/>
          </a:prstGeom>
          <a:ln>
            <a:solidFill>
              <a:schemeClr val="bg1"/>
            </a:solidFill>
          </a:ln>
        </p:spPr>
      </p:pic>
      <p:pic>
        <p:nvPicPr>
          <p:cNvPr id="18" name="Picture 1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096000" y="7788409"/>
            <a:ext cx="1676400" cy="1119154"/>
          </a:xfrm>
          <a:prstGeom prst="rect">
            <a:avLst/>
          </a:prstGeom>
          <a:ln>
            <a:solidFill>
              <a:schemeClr val="bg1"/>
            </a:solidFill>
          </a:ln>
        </p:spPr>
      </p:pic>
      <p:pic>
        <p:nvPicPr>
          <p:cNvPr id="19" name="Picture 1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096001" y="5486160"/>
            <a:ext cx="1676398" cy="1119153"/>
          </a:xfrm>
          <a:prstGeom prst="rect">
            <a:avLst/>
          </a:prstGeom>
          <a:ln>
            <a:solidFill>
              <a:schemeClr val="bg1"/>
            </a:solidFill>
          </a:ln>
        </p:spPr>
      </p:pic>
      <p:sp>
        <p:nvSpPr>
          <p:cNvPr id="14" name="32-Point Star 13"/>
          <p:cNvSpPr/>
          <p:nvPr/>
        </p:nvSpPr>
        <p:spPr>
          <a:xfrm rot="20971973">
            <a:off x="9604" y="144105"/>
            <a:ext cx="2588026" cy="1000736"/>
          </a:xfrm>
          <a:prstGeom prst="star32">
            <a:avLst>
              <a:gd name="adj" fmla="val 43468"/>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schemeClr val="bg1">
                <a:lumMod val="50000"/>
                <a:alpha val="63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Just Reduced</a:t>
            </a:r>
          </a:p>
          <a:p>
            <a:pPr algn="ctr"/>
            <a:r>
              <a:rPr lang="en-US" sz="18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South of the Connector</a:t>
            </a:r>
          </a:p>
        </p:txBody>
      </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174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Verdana</vt:lpstr>
      <vt:lpstr>Office Theme</vt:lpstr>
      <vt:lpstr>803 O'Sullivan Drive Mt Pleasant ~ MLS# 16023689 ~ $470,000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31</cp:revision>
  <dcterms:created xsi:type="dcterms:W3CDTF">2006-08-16T00:00:00Z</dcterms:created>
  <dcterms:modified xsi:type="dcterms:W3CDTF">2016-11-07T13:32:30Z</dcterms:modified>
</cp:coreProperties>
</file>