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208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304800"/>
            <a:ext cx="7391400" cy="8153401"/>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71167" y="0"/>
            <a:ext cx="3153866" cy="838200"/>
          </a:xfrm>
          <a:solidFill>
            <a:schemeClr val="bg1"/>
          </a:solidFill>
        </p:spPr>
        <p:txBody>
          <a:bodyPr anchor="t">
            <a:noAutofit/>
          </a:bodyPr>
          <a:lstStyle/>
          <a:p>
            <a:r>
              <a:rPr lang="en-US" sz="2800" dirty="0" smtClean="0">
                <a:solidFill>
                  <a:srgbClr val="0070C0"/>
                </a:solidFill>
                <a:latin typeface="Times New Roman" panose="02020603050405020304" pitchFamily="18" charset="0"/>
                <a:cs typeface="Times New Roman" panose="02020603050405020304" pitchFamily="18" charset="0"/>
              </a:rPr>
              <a:t>Agent Open House</a:t>
            </a:r>
            <a:br>
              <a:rPr lang="en-US" sz="2800" dirty="0" smtClean="0">
                <a:solidFill>
                  <a:srgbClr val="0070C0"/>
                </a:solidFill>
                <a:latin typeface="Times New Roman" panose="02020603050405020304" pitchFamily="18" charset="0"/>
                <a:cs typeface="Times New Roman" panose="02020603050405020304" pitchFamily="18" charset="0"/>
              </a:rPr>
            </a:br>
            <a:r>
              <a:rPr lang="en-US" sz="1800" i="1" dirty="0" smtClean="0">
                <a:solidFill>
                  <a:schemeClr val="accent1">
                    <a:lumMod val="75000"/>
                  </a:schemeClr>
                </a:solidFill>
                <a:latin typeface="Times New Roman" panose="02020603050405020304" pitchFamily="18" charset="0"/>
                <a:cs typeface="Times New Roman" panose="02020603050405020304" pitchFamily="18" charset="0"/>
              </a:rPr>
              <a:t>May 23</a:t>
            </a:r>
            <a:r>
              <a:rPr lang="en-US" sz="1800" i="1" baseline="30000" dirty="0" smtClean="0">
                <a:solidFill>
                  <a:schemeClr val="accent1">
                    <a:lumMod val="75000"/>
                  </a:schemeClr>
                </a:solidFill>
                <a:latin typeface="Times New Roman" panose="02020603050405020304" pitchFamily="18" charset="0"/>
                <a:cs typeface="Times New Roman" panose="02020603050405020304" pitchFamily="18" charset="0"/>
              </a:rPr>
              <a:t>rd</a:t>
            </a:r>
            <a:r>
              <a:rPr lang="en-US" sz="1800" i="1" dirty="0" smtClean="0">
                <a:solidFill>
                  <a:schemeClr val="accent1">
                    <a:lumMod val="75000"/>
                  </a:schemeClr>
                </a:solidFill>
                <a:latin typeface="Times New Roman" panose="02020603050405020304" pitchFamily="18" charset="0"/>
                <a:cs typeface="Times New Roman" panose="02020603050405020304" pitchFamily="18" charset="0"/>
              </a:rPr>
              <a:t> ~ 12-2pm</a:t>
            </a:r>
            <a:endParaRPr lang="en-US" sz="24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00069" y="8690917"/>
            <a:ext cx="1896061" cy="1014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152400" y="8705671"/>
            <a:ext cx="2901950" cy="984885"/>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Corwyn J. </a:t>
            </a:r>
            <a:r>
              <a:rPr lang="en-US" sz="1600" dirty="0" smtClean="0">
                <a:latin typeface="Times New Roman" panose="02020603050405020304" pitchFamily="18" charset="0"/>
                <a:cs typeface="Times New Roman" panose="02020603050405020304" pitchFamily="18" charset="0"/>
              </a:rPr>
              <a:t>Melette</a:t>
            </a:r>
          </a:p>
          <a:p>
            <a:r>
              <a:rPr lang="en-US" sz="1400" i="1" dirty="0" smtClean="0">
                <a:latin typeface="Times New Roman" panose="02020603050405020304" pitchFamily="18" charset="0"/>
                <a:cs typeface="Times New Roman" panose="02020603050405020304" pitchFamily="18" charset="0"/>
              </a:rPr>
              <a:t>Accredited Buyer Representative</a:t>
            </a:r>
          </a:p>
          <a:p>
            <a:r>
              <a:rPr lang="en-US" sz="1400" dirty="0">
                <a:latin typeface="Times New Roman" panose="02020603050405020304" pitchFamily="18" charset="0"/>
                <a:cs typeface="Times New Roman" panose="02020603050405020304" pitchFamily="18" charset="0"/>
              </a:rPr>
              <a:t>(843) </a:t>
            </a:r>
            <a:r>
              <a:rPr lang="en-US" sz="1400" dirty="0" smtClean="0">
                <a:latin typeface="Times New Roman" panose="02020603050405020304" pitchFamily="18" charset="0"/>
                <a:cs typeface="Times New Roman" panose="02020603050405020304" pitchFamily="18" charset="0"/>
              </a:rPr>
              <a:t>364-3095</a:t>
            </a:r>
          </a:p>
          <a:p>
            <a:r>
              <a:rPr lang="en-US" sz="1400" dirty="0" smtClean="0">
                <a:solidFill>
                  <a:srgbClr val="0070C0"/>
                </a:solidFill>
                <a:latin typeface="Times New Roman" panose="02020603050405020304" pitchFamily="18" charset="0"/>
                <a:cs typeface="Times New Roman" panose="02020603050405020304" pitchFamily="18" charset="0"/>
              </a:rPr>
              <a:t>corwyn@corwynmelette.com</a:t>
            </a:r>
            <a:endParaRPr lang="en-US" sz="1600" dirty="0" smtClean="0">
              <a:solidFill>
                <a:srgbClr val="0070C0"/>
              </a:solidFill>
              <a:latin typeface="Times New Roman" panose="02020603050405020304" pitchFamily="18" charset="0"/>
              <a:cs typeface="Times New Roman" panose="02020603050405020304" pitchFamily="18" charset="0"/>
            </a:endParaRPr>
          </a:p>
        </p:txBody>
      </p:sp>
      <p:sp>
        <p:nvSpPr>
          <p:cNvPr id="7" name="Rectangle 6"/>
          <p:cNvSpPr/>
          <p:nvPr/>
        </p:nvSpPr>
        <p:spPr>
          <a:xfrm>
            <a:off x="4641850" y="8705671"/>
            <a:ext cx="2901950" cy="984885"/>
          </a:xfrm>
          <a:prstGeom prst="rect">
            <a:avLst/>
          </a:prstGeom>
        </p:spPr>
        <p:txBody>
          <a:bodyPr wrap="square">
            <a:spAutoFit/>
          </a:bodyPr>
          <a:lstStyle/>
          <a:p>
            <a:pPr algn="r"/>
            <a:r>
              <a:rPr lang="en-US" sz="1600" dirty="0">
                <a:latin typeface="Times New Roman" panose="02020603050405020304" pitchFamily="18" charset="0"/>
                <a:cs typeface="Times New Roman" panose="02020603050405020304" pitchFamily="18" charset="0"/>
              </a:rPr>
              <a:t>Exit Realty Lowcountry </a:t>
            </a:r>
            <a:r>
              <a:rPr lang="en-US" sz="1600" dirty="0" smtClean="0">
                <a:latin typeface="Times New Roman" panose="02020603050405020304" pitchFamily="18" charset="0"/>
                <a:cs typeface="Times New Roman" panose="02020603050405020304" pitchFamily="18" charset="0"/>
              </a:rPr>
              <a:t>Group</a:t>
            </a:r>
            <a:r>
              <a:rPr lang="en-US" sz="1600" dirty="0">
                <a:latin typeface="Times New Roman" panose="02020603050405020304" pitchFamily="18" charset="0"/>
                <a:cs typeface="Times New Roman" panose="02020603050405020304" pitchFamily="18" charset="0"/>
              </a:rPr>
              <a:t/>
            </a:r>
            <a:br>
              <a:rPr lang="en-US" sz="1600" dirty="0">
                <a:latin typeface="Times New Roman" panose="02020603050405020304" pitchFamily="18" charset="0"/>
                <a:cs typeface="Times New Roman" panose="02020603050405020304" pitchFamily="18" charset="0"/>
              </a:rPr>
            </a:br>
            <a:r>
              <a:rPr lang="en-US" sz="1400" dirty="0">
                <a:latin typeface="Times New Roman" panose="02020603050405020304" pitchFamily="18" charset="0"/>
                <a:cs typeface="Times New Roman" panose="02020603050405020304" pitchFamily="18" charset="0"/>
              </a:rPr>
              <a:t>3618 Ashley Phosphate </a:t>
            </a:r>
            <a:r>
              <a:rPr lang="en-US" sz="1400" dirty="0" smtClean="0">
                <a:latin typeface="Times New Roman" panose="02020603050405020304" pitchFamily="18" charset="0"/>
                <a:cs typeface="Times New Roman" panose="02020603050405020304" pitchFamily="18" charset="0"/>
              </a:rPr>
              <a:t>Rd. #3</a:t>
            </a:r>
            <a:endParaRPr lang="en-US" sz="1400" dirty="0">
              <a:latin typeface="Times New Roman" panose="02020603050405020304" pitchFamily="18" charset="0"/>
              <a:cs typeface="Times New Roman" panose="02020603050405020304" pitchFamily="18" charset="0"/>
            </a:endParaRPr>
          </a:p>
          <a:p>
            <a:pPr algn="r"/>
            <a:r>
              <a:rPr lang="en-US" sz="1400" dirty="0">
                <a:latin typeface="Times New Roman" panose="02020603050405020304" pitchFamily="18" charset="0"/>
                <a:cs typeface="Times New Roman" panose="02020603050405020304" pitchFamily="18" charset="0"/>
              </a:rPr>
              <a:t>North Charleston, SC 29418</a:t>
            </a:r>
          </a:p>
          <a:p>
            <a:pPr algn="r"/>
            <a:r>
              <a:rPr lang="en-US" sz="1400" dirty="0">
                <a:solidFill>
                  <a:srgbClr val="0070C0"/>
                </a:solidFill>
                <a:latin typeface="Times New Roman" panose="02020603050405020304" pitchFamily="18" charset="0"/>
                <a:cs typeface="Times New Roman" panose="02020603050405020304" pitchFamily="18" charset="0"/>
              </a:rPr>
              <a:t>exitlowcountry.com</a:t>
            </a:r>
          </a:p>
        </p:txBody>
      </p:sp>
      <p:sp>
        <p:nvSpPr>
          <p:cNvPr id="16" name="Down Ribbon 15"/>
          <p:cNvSpPr/>
          <p:nvPr/>
        </p:nvSpPr>
        <p:spPr>
          <a:xfrm>
            <a:off x="-7315200" y="2553187"/>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a:t>
            </a:r>
            <a:r>
              <a:rPr lang="en-US" sz="1600" b="1" dirty="0" smtClean="0">
                <a:solidFill>
                  <a:schemeClr val="tx1"/>
                </a:solidFill>
                <a:latin typeface="Times New Roman" panose="02020603050405020304" pitchFamily="18" charset="0"/>
                <a:cs typeface="Times New Roman" panose="02020603050405020304" pitchFamily="18" charset="0"/>
              </a:rPr>
              <a:t>500 Bonus</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20" name="Down Ribbon 19"/>
          <p:cNvSpPr/>
          <p:nvPr/>
        </p:nvSpPr>
        <p:spPr>
          <a:xfrm>
            <a:off x="-4838700" y="2553186"/>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latin typeface="Times New Roman" panose="02020603050405020304" pitchFamily="18" charset="0"/>
                <a:cs typeface="Times New Roman" panose="02020603050405020304" pitchFamily="18" charset="0"/>
              </a:rPr>
              <a:t>$1,000 Bonus</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21" name="Down Ribbon 20"/>
          <p:cNvSpPr/>
          <p:nvPr/>
        </p:nvSpPr>
        <p:spPr>
          <a:xfrm>
            <a:off x="-2362200" y="190499"/>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latin typeface="Times New Roman" panose="02020603050405020304" pitchFamily="18" charset="0"/>
                <a:cs typeface="Times New Roman" panose="02020603050405020304" pitchFamily="18" charset="0"/>
              </a:rPr>
              <a:t>$1,500 Bonus</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24" name="Rectangle 23"/>
          <p:cNvSpPr/>
          <p:nvPr/>
        </p:nvSpPr>
        <p:spPr>
          <a:xfrm>
            <a:off x="2409117" y="3556337"/>
            <a:ext cx="2878349" cy="1015663"/>
          </a:xfrm>
          <a:prstGeom prst="rect">
            <a:avLst/>
          </a:prstGeom>
        </p:spPr>
        <p:txBody>
          <a:bodyPr wrap="square">
            <a:spAutoFit/>
          </a:bodyPr>
          <a:lstStyle/>
          <a:p>
            <a:pPr algn="ctr"/>
            <a:r>
              <a:rPr lang="en-US" sz="1800" b="1" dirty="0" smtClean="0">
                <a:solidFill>
                  <a:srgbClr val="0070C0"/>
                </a:solidFill>
                <a:latin typeface="Times New Roman" panose="02020603050405020304" pitchFamily="18" charset="0"/>
                <a:cs typeface="Times New Roman" panose="02020603050405020304" pitchFamily="18" charset="0"/>
              </a:rPr>
              <a:t>803 Reserve Way</a:t>
            </a:r>
          </a:p>
          <a:p>
            <a:pPr algn="ctr"/>
            <a:r>
              <a:rPr lang="en-US" sz="1400" dirty="0" smtClean="0">
                <a:solidFill>
                  <a:srgbClr val="0070C0"/>
                </a:solidFill>
                <a:latin typeface="Times New Roman" panose="02020603050405020304" pitchFamily="18" charset="0"/>
                <a:cs typeface="Times New Roman" panose="02020603050405020304" pitchFamily="18" charset="0"/>
              </a:rPr>
              <a:t>Kings </a:t>
            </a:r>
            <a:r>
              <a:rPr lang="en-US" sz="1400" dirty="0" smtClean="0">
                <a:solidFill>
                  <a:srgbClr val="0070C0"/>
                </a:solidFill>
                <a:latin typeface="Times New Roman" panose="02020603050405020304" pitchFamily="18" charset="0"/>
                <a:cs typeface="Times New Roman" panose="02020603050405020304" pitchFamily="18" charset="0"/>
              </a:rPr>
              <a:t>Grant ~ Summerville</a:t>
            </a:r>
            <a:endParaRPr lang="en-US" sz="1400" dirty="0" smtClean="0">
              <a:solidFill>
                <a:srgbClr val="0070C0"/>
              </a:solidFill>
              <a:latin typeface="Times New Roman" panose="02020603050405020304" pitchFamily="18" charset="0"/>
              <a:cs typeface="Times New Roman" panose="02020603050405020304" pitchFamily="18" charset="0"/>
            </a:endParaRPr>
          </a:p>
          <a:p>
            <a:pPr algn="ctr"/>
            <a:r>
              <a:rPr lang="en-US" sz="1400" dirty="0" smtClean="0">
                <a:solidFill>
                  <a:srgbClr val="0070C0"/>
                </a:solidFill>
                <a:latin typeface="Times New Roman" panose="02020603050405020304" pitchFamily="18" charset="0"/>
                <a:cs typeface="Times New Roman" panose="02020603050405020304" pitchFamily="18" charset="0"/>
              </a:rPr>
              <a:t>MLS</a:t>
            </a:r>
            <a:r>
              <a:rPr lang="en-US" sz="1400" smtClean="0">
                <a:solidFill>
                  <a:srgbClr val="0070C0"/>
                </a:solidFill>
                <a:latin typeface="Times New Roman" panose="02020603050405020304" pitchFamily="18" charset="0"/>
                <a:cs typeface="Times New Roman" panose="02020603050405020304" pitchFamily="18" charset="0"/>
              </a:rPr>
              <a:t># </a:t>
            </a:r>
            <a:r>
              <a:rPr lang="en-US" sz="1400" smtClean="0">
                <a:solidFill>
                  <a:srgbClr val="0070C0"/>
                </a:solidFill>
                <a:latin typeface="Times New Roman" panose="02020603050405020304" pitchFamily="18" charset="0"/>
                <a:cs typeface="Times New Roman" panose="02020603050405020304" pitchFamily="18" charset="0"/>
              </a:rPr>
              <a:t>15008049</a:t>
            </a:r>
          </a:p>
          <a:p>
            <a:pPr algn="ctr"/>
            <a:r>
              <a:rPr lang="en-US" sz="1400" smtClean="0">
                <a:solidFill>
                  <a:srgbClr val="0070C0"/>
                </a:solidFill>
                <a:latin typeface="Times New Roman" panose="02020603050405020304" pitchFamily="18" charset="0"/>
                <a:cs typeface="Times New Roman" panose="02020603050405020304" pitchFamily="18" charset="0"/>
              </a:rPr>
              <a:t>$104,900</a:t>
            </a:r>
            <a:endParaRPr lang="en-US" sz="1400" dirty="0" smtClean="0">
              <a:solidFill>
                <a:srgbClr val="0070C0"/>
              </a:solidFill>
              <a:latin typeface="Times New Roman" panose="02020603050405020304" pitchFamily="18" charset="0"/>
              <a:cs typeface="Times New Roman" panose="02020603050405020304" pitchFamily="18" charset="0"/>
            </a:endParaRPr>
          </a:p>
        </p:txBody>
      </p:sp>
      <p:pic>
        <p:nvPicPr>
          <p:cNvPr id="25" name="Picture 6"/>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964703" y="838199"/>
            <a:ext cx="1766795" cy="2641937"/>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3" name="Rectangle 2"/>
          <p:cNvSpPr/>
          <p:nvPr/>
        </p:nvSpPr>
        <p:spPr>
          <a:xfrm>
            <a:off x="304800" y="5029200"/>
            <a:ext cx="7086600" cy="3323987"/>
          </a:xfrm>
          <a:prstGeom prst="rect">
            <a:avLst/>
          </a:prstGeom>
        </p:spPr>
        <p:txBody>
          <a:bodyPr wrap="square">
            <a:spAutoFit/>
          </a:bodyPr>
          <a:lstStyle/>
          <a:p>
            <a:pPr algn="ctr"/>
            <a:r>
              <a:rPr lang="en-US" sz="1400" dirty="0" smtClean="0">
                <a:latin typeface="Times New Roman" panose="02020603050405020304" pitchFamily="18" charset="0"/>
                <a:cs typeface="Times New Roman" panose="02020603050405020304" pitchFamily="18" charset="0"/>
              </a:rPr>
              <a:t>Great </a:t>
            </a:r>
            <a:r>
              <a:rPr lang="en-US" sz="1400" dirty="0">
                <a:latin typeface="Times New Roman" panose="02020603050405020304" pitchFamily="18" charset="0"/>
                <a:cs typeface="Times New Roman" panose="02020603050405020304" pitchFamily="18" charset="0"/>
              </a:rPr>
              <a:t>location that is convenient to area shopping and dining. This two bedroom, two and one half bath room townhouse is ready for immediate occupancy. Inside you will find a clever layout with new carpeting, ceramic tile, and fresh paint. This property is sure to NOT disappoint. </a:t>
            </a:r>
            <a:endParaRPr lang="en-US" sz="1400" dirty="0" smtClean="0">
              <a:latin typeface="Times New Roman" panose="02020603050405020304" pitchFamily="18" charset="0"/>
              <a:cs typeface="Times New Roman" panose="02020603050405020304" pitchFamily="18" charset="0"/>
            </a:endParaRPr>
          </a:p>
          <a:p>
            <a:pPr algn="ctr"/>
            <a:endParaRPr lang="en-US" sz="1400" dirty="0">
              <a:latin typeface="Times New Roman" panose="02020603050405020304" pitchFamily="18" charset="0"/>
              <a:cs typeface="Times New Roman" panose="02020603050405020304" pitchFamily="18" charset="0"/>
            </a:endParaRPr>
          </a:p>
          <a:p>
            <a:pPr algn="ctr"/>
            <a:r>
              <a:rPr lang="en-US" sz="1400" dirty="0" smtClean="0">
                <a:latin typeface="Times New Roman" panose="02020603050405020304" pitchFamily="18" charset="0"/>
                <a:cs typeface="Times New Roman" panose="02020603050405020304" pitchFamily="18" charset="0"/>
              </a:rPr>
              <a:t>The </a:t>
            </a:r>
            <a:r>
              <a:rPr lang="en-US" sz="1400" dirty="0">
                <a:latin typeface="Times New Roman" panose="02020603050405020304" pitchFamily="18" charset="0"/>
                <a:cs typeface="Times New Roman" panose="02020603050405020304" pitchFamily="18" charset="0"/>
              </a:rPr>
              <a:t>kitchen layout is cozy and offers plenty of space for the discerning chef. Newer appliances and lots of counter space make meal preparation a breeze. Look out from the kitchen over the bar to the family room, dining room combo. The fireplace makes it all feel like home. Upstairs you will find two spacious bedrooms each with its own full bathroom.</a:t>
            </a:r>
          </a:p>
          <a:p>
            <a:pPr algn="ctr"/>
            <a:endParaRPr lang="en-US" sz="1400" dirty="0">
              <a:latin typeface="Times New Roman" panose="02020603050405020304" pitchFamily="18" charset="0"/>
              <a:cs typeface="Times New Roman" panose="02020603050405020304" pitchFamily="18" charset="0"/>
            </a:endParaRPr>
          </a:p>
          <a:p>
            <a:pPr algn="ctr"/>
            <a:r>
              <a:rPr lang="en-US" sz="1400" dirty="0" smtClean="0">
                <a:latin typeface="Times New Roman" panose="02020603050405020304" pitchFamily="18" charset="0"/>
                <a:cs typeface="Times New Roman" panose="02020603050405020304" pitchFamily="18" charset="0"/>
              </a:rPr>
              <a:t>The </a:t>
            </a:r>
            <a:r>
              <a:rPr lang="en-US" sz="1400" dirty="0">
                <a:latin typeface="Times New Roman" panose="02020603050405020304" pitchFamily="18" charset="0"/>
                <a:cs typeface="Times New Roman" panose="02020603050405020304" pitchFamily="18" charset="0"/>
              </a:rPr>
              <a:t>opportunities for this property are boundless. Easy commute to all parts of town and lots of entertainment within a short distance. All of this in the famed Dorchester 2 school district. This is your chance and is the right choice for you next home</a:t>
            </a:r>
            <a:r>
              <a:rPr lang="en-US" sz="1400" dirty="0" smtClean="0">
                <a:latin typeface="Times New Roman" panose="02020603050405020304" pitchFamily="18" charset="0"/>
                <a:cs typeface="Times New Roman" panose="02020603050405020304" pitchFamily="18" charset="0"/>
              </a:rPr>
              <a:t>.</a:t>
            </a:r>
          </a:p>
          <a:p>
            <a:pPr algn="ctr"/>
            <a:endParaRPr lang="en-US" sz="1400" dirty="0" smtClean="0">
              <a:latin typeface="Times New Roman" panose="02020603050405020304" pitchFamily="18" charset="0"/>
              <a:cs typeface="Times New Roman" panose="02020603050405020304" pitchFamily="18" charset="0"/>
            </a:endParaRPr>
          </a:p>
          <a:p>
            <a:pPr algn="ctr"/>
            <a:r>
              <a:rPr lang="en-US" sz="1400" b="1" i="1" dirty="0">
                <a:latin typeface="Times New Roman" panose="02020603050405020304" pitchFamily="18" charset="0"/>
                <a:cs typeface="Times New Roman" panose="02020603050405020304" pitchFamily="18" charset="0"/>
              </a:rPr>
              <a:t>This is a CJM SMART Buyer property. Buy this property and receive a 5 Day/4 Night cruise for two. Ask for details. </a:t>
            </a:r>
          </a:p>
        </p:txBody>
      </p:sp>
      <p:pic>
        <p:nvPicPr>
          <p:cNvPr id="19" name="Picture 6"/>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04800" y="838200"/>
            <a:ext cx="2103936" cy="1408492"/>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2"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04800" y="3163507"/>
            <a:ext cx="2103936" cy="1408493"/>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6"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287466" y="838200"/>
            <a:ext cx="2103934" cy="1408492"/>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7"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287085" y="3163255"/>
            <a:ext cx="2104315" cy="1408745"/>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7255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236</Words>
  <Application>Microsoft Office PowerPoint</Application>
  <PresentationFormat>Custom</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Agent Open House May 23rd ~ 12-2pm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Opportunity!</dc:title>
  <dc:creator>CVH360</dc:creator>
  <cp:lastModifiedBy>atp1313@gmail.com</cp:lastModifiedBy>
  <cp:revision>21</cp:revision>
  <dcterms:created xsi:type="dcterms:W3CDTF">2006-08-16T00:00:00Z</dcterms:created>
  <dcterms:modified xsi:type="dcterms:W3CDTF">2015-05-21T19:07:14Z</dcterms:modified>
</cp:coreProperties>
</file>