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158078"/>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66" t="12286" r="-66" b="42272"/>
          <a:stretch/>
        </p:blipFill>
        <p:spPr>
          <a:xfrm>
            <a:off x="7544755" y="1541950"/>
            <a:ext cx="1439585"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59" y="1541950"/>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59" y="2925824"/>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5" y="158077"/>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59" y="158077"/>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5" y="2925824"/>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4055878"/>
            <a:ext cx="9144000" cy="517196"/>
          </a:xfrm>
          <a:noFill/>
        </p:spPr>
        <p:txBody>
          <a:bodyPr anchor="t">
            <a:noAutofit/>
          </a:bodyPr>
          <a:lstStyle/>
          <a:p>
            <a:r>
              <a:rPr lang="en-US" sz="2400" b="1" i="1" dirty="0" smtClean="0">
                <a:solidFill>
                  <a:srgbClr val="FF0000"/>
                </a:solidFill>
                <a:latin typeface="Century Gothic" panose="020B0502020202020204" pitchFamily="34" charset="0"/>
              </a:rPr>
              <a:t>West Ashley Open House ~ Sunday, May 1</a:t>
            </a:r>
            <a:r>
              <a:rPr lang="en-US" sz="2400" b="1" i="1" baseline="30000" dirty="0" smtClean="0">
                <a:solidFill>
                  <a:srgbClr val="FF0000"/>
                </a:solidFill>
                <a:latin typeface="Century Gothic" panose="020B0502020202020204" pitchFamily="34" charset="0"/>
              </a:rPr>
              <a:t>st</a:t>
            </a:r>
            <a:r>
              <a:rPr lang="en-US" sz="2400" b="1" i="1" dirty="0" smtClean="0">
                <a:solidFill>
                  <a:srgbClr val="FF0000"/>
                </a:solidFill>
                <a:latin typeface="Century Gothic" panose="020B0502020202020204" pitchFamily="34" charset="0"/>
              </a:rPr>
              <a:t> from 2-5</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71726"/>
            <a:ext cx="9144000" cy="1489243"/>
          </a:xfrm>
        </p:spPr>
        <p:txBody>
          <a:bodyPr anchor="ctr">
            <a:noAutofit/>
          </a:bodyPr>
          <a:lstStyle/>
          <a:p>
            <a:r>
              <a:rPr lang="en-US" sz="1400" dirty="0">
                <a:solidFill>
                  <a:schemeClr val="bg2">
                    <a:lumMod val="25000"/>
                  </a:schemeClr>
                </a:solidFill>
                <a:latin typeface="+mj-lt"/>
              </a:rPr>
              <a:t>This beautifully renovated 1 story, 3 bedroom, 2 full bath home is move in ready. Inside you will find gorgeous refinished oak hardwood floors throughout the home. All new kitchen cabinets with soft close doors and drawers, new granite and all new Slate colored GE appliances including a side by side refrigerator. The guest bathroom is all new including porcelain tile floors and shower walls, a new Kohler cast iron tub and a new toilet as well. The master has its own full bathroom with black and white tile, stand up shower and new vanity! All new electric fixtures throughout the home. All new plumbing fixtures as well including a gas Rinnai </a:t>
            </a:r>
            <a:r>
              <a:rPr lang="en-US" sz="1400" dirty="0" err="1">
                <a:solidFill>
                  <a:schemeClr val="bg2">
                    <a:lumMod val="25000"/>
                  </a:schemeClr>
                </a:solidFill>
                <a:latin typeface="+mj-lt"/>
              </a:rPr>
              <a:t>tankless</a:t>
            </a:r>
            <a:r>
              <a:rPr lang="en-US" sz="1400" dirty="0">
                <a:solidFill>
                  <a:schemeClr val="bg2">
                    <a:lumMod val="25000"/>
                  </a:schemeClr>
                </a:solidFill>
                <a:latin typeface="+mj-lt"/>
              </a:rPr>
              <a:t> water heater. All new A/C duct work and blower motors as well. Outside is a low maintenance brick veneer and all new energy star qualified windows with low E glass.</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Russell Price, </a:t>
            </a:r>
            <a:r>
              <a:rPr lang="en-US" b="1" dirty="0" smtClean="0">
                <a:solidFill>
                  <a:schemeClr val="accent2">
                    <a:lumMod val="50000"/>
                  </a:schemeClr>
                </a:solidFill>
              </a:rPr>
              <a:t>Realtor</a:t>
            </a:r>
          </a:p>
          <a:p>
            <a:pPr algn="ctr"/>
            <a:r>
              <a:rPr lang="en-US" sz="1600" dirty="0">
                <a:solidFill>
                  <a:schemeClr val="accent2">
                    <a:lumMod val="50000"/>
                  </a:schemeClr>
                </a:solidFill>
              </a:rPr>
              <a:t>russprice3@gmail.com </a:t>
            </a:r>
            <a:r>
              <a:rPr lang="en-US" sz="1600" dirty="0">
                <a:solidFill>
                  <a:schemeClr val="accent2">
                    <a:lumMod val="50000"/>
                  </a:schemeClr>
                </a:solidFill>
              </a:rPr>
              <a:t>| </a:t>
            </a:r>
            <a:r>
              <a:rPr lang="en-US" sz="1600" dirty="0">
                <a:solidFill>
                  <a:schemeClr val="accent2">
                    <a:lumMod val="50000"/>
                  </a:schemeClr>
                </a:solidFill>
              </a:rPr>
              <a:t>Mobile </a:t>
            </a:r>
            <a:r>
              <a:rPr lang="en-US" sz="1600" dirty="0" smtClean="0">
                <a:solidFill>
                  <a:schemeClr val="accent2">
                    <a:lumMod val="50000"/>
                  </a:schemeClr>
                </a:solidFill>
              </a:rPr>
              <a:t>(</a:t>
            </a:r>
            <a:r>
              <a:rPr lang="en-US" sz="1600" dirty="0">
                <a:solidFill>
                  <a:schemeClr val="accent2">
                    <a:lumMod val="50000"/>
                  </a:schemeClr>
                </a:solidFill>
              </a:rPr>
              <a:t>843) 670-1170</a:t>
            </a:r>
            <a:endParaRPr lang="en-US" sz="1600" dirty="0" smtClean="0">
              <a:solidFill>
                <a:schemeClr val="accent2">
                  <a:lumMod val="50000"/>
                </a:schemeClr>
              </a:solidFill>
            </a:endParaRP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a:t>
            </a:r>
            <a:r>
              <a:rPr lang="en-US" sz="1200" dirty="0" smtClean="0">
                <a:solidFill>
                  <a:schemeClr val="accent2">
                    <a:lumMod val="60000"/>
                    <a:lumOff val="40000"/>
                  </a:schemeClr>
                </a:solidFill>
              </a:rPr>
              <a:t>Estate | </a:t>
            </a:r>
            <a:r>
              <a:rPr lang="fr-FR" sz="1200" dirty="0">
                <a:solidFill>
                  <a:schemeClr val="accent2">
                    <a:lumMod val="60000"/>
                    <a:lumOff val="40000"/>
                  </a:schemeClr>
                </a:solidFill>
              </a:rPr>
              <a:t>4 </a:t>
            </a:r>
            <a:r>
              <a:rPr lang="fr-FR" sz="1200" dirty="0" err="1" smtClean="0">
                <a:solidFill>
                  <a:schemeClr val="accent2">
                    <a:lumMod val="60000"/>
                    <a:lumOff val="40000"/>
                  </a:schemeClr>
                </a:solidFill>
              </a:rPr>
              <a:t>Carriage</a:t>
            </a:r>
            <a:r>
              <a:rPr lang="fr-FR" sz="1200" dirty="0" smtClean="0">
                <a:solidFill>
                  <a:schemeClr val="accent2">
                    <a:lumMod val="60000"/>
                    <a:lumOff val="40000"/>
                  </a:schemeClr>
                </a:solidFill>
              </a:rPr>
              <a:t> Lane, </a:t>
            </a:r>
            <a:r>
              <a:rPr lang="fr-FR" sz="1200" dirty="0">
                <a:solidFill>
                  <a:schemeClr val="accent2">
                    <a:lumMod val="60000"/>
                    <a:lumOff val="40000"/>
                  </a:schemeClr>
                </a:solidFill>
              </a:rPr>
              <a:t>Suite </a:t>
            </a:r>
            <a:r>
              <a:rPr lang="fr-FR" sz="1200" dirty="0" smtClean="0">
                <a:solidFill>
                  <a:schemeClr val="accent2">
                    <a:lumMod val="60000"/>
                    <a:lumOff val="40000"/>
                  </a:schemeClr>
                </a:solidFill>
              </a:rPr>
              <a:t>106 | </a:t>
            </a:r>
            <a:r>
              <a:rPr lang="en-US" sz="1200" dirty="0">
                <a:solidFill>
                  <a:schemeClr val="accent2">
                    <a:lumMod val="60000"/>
                    <a:lumOff val="40000"/>
                  </a:schemeClr>
                </a:solidFill>
              </a:rPr>
              <a:t>Charleston, SC 29407</a:t>
            </a:r>
          </a:p>
        </p:txBody>
      </p:sp>
      <p:sp>
        <p:nvSpPr>
          <p:cNvPr id="15" name="Rectangle 14"/>
          <p:cNvSpPr/>
          <p:nvPr/>
        </p:nvSpPr>
        <p:spPr>
          <a:xfrm>
            <a:off x="2007042" y="158077"/>
            <a:ext cx="5129913" cy="615553"/>
          </a:xfrm>
          <a:prstGeom prst="rect">
            <a:avLst/>
          </a:prstGeom>
        </p:spPr>
        <p:txBody>
          <a:bodyPr wrap="square">
            <a:spAutoFit/>
          </a:bodyPr>
          <a:lstStyle/>
          <a:p>
            <a:pPr algn="ctr"/>
            <a:r>
              <a:rPr lang="en-US" sz="2000" b="1" dirty="0">
                <a:solidFill>
                  <a:schemeClr val="bg1"/>
                </a:solidFill>
                <a:latin typeface="Century Gothic" panose="020B0502020202020204" pitchFamily="34" charset="0"/>
              </a:rPr>
              <a:t>803 Sheldon</a:t>
            </a:r>
            <a:r>
              <a:rPr lang="en-US" sz="2000" dirty="0">
                <a:solidFill>
                  <a:schemeClr val="bg1"/>
                </a:solidFill>
                <a:latin typeface="Century Gothic" panose="020B0502020202020204" pitchFamily="34" charset="0"/>
              </a:rPr>
              <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Moreland ~ Charleston ~ MLS# 16007039 ~ $419,000</a:t>
            </a:r>
            <a:endParaRPr lang="en-US" sz="1400" b="1" i="1" dirty="0" smtClean="0">
              <a:solidFill>
                <a:srgbClr val="FFFF00"/>
              </a:solidFill>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197</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West Ashley Open House ~ Sunday, May 1st from 2-5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16</cp:revision>
  <dcterms:created xsi:type="dcterms:W3CDTF">2006-08-16T00:00:00Z</dcterms:created>
  <dcterms:modified xsi:type="dcterms:W3CDTF">2016-04-28T17:25:39Z</dcterms:modified>
</cp:coreProperties>
</file>