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2" d="100"/>
          <a:sy n="72" d="100"/>
        </p:scale>
        <p:origin x="177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1/5/2018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7044" y="158079"/>
            <a:ext cx="5129912" cy="3847432"/>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4755" y="1541950"/>
            <a:ext cx="1439584" cy="107968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659" y="1541950"/>
            <a:ext cx="1439584" cy="1079687"/>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659" y="2925824"/>
            <a:ext cx="1439584" cy="1079687"/>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44755" y="158077"/>
            <a:ext cx="1439584" cy="1079687"/>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9659" y="158077"/>
            <a:ext cx="1439584" cy="1079687"/>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44755" y="2925824"/>
            <a:ext cx="1439584" cy="1079687"/>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4055878"/>
            <a:ext cx="9144000" cy="517196"/>
          </a:xfrm>
          <a:noFill/>
        </p:spPr>
        <p:txBody>
          <a:bodyPr anchor="t">
            <a:noAutofit/>
          </a:bodyPr>
          <a:lstStyle/>
          <a:p>
            <a:r>
              <a:rPr lang="en-US" sz="2400" b="1" i="1" dirty="0">
                <a:solidFill>
                  <a:srgbClr val="FF0000"/>
                </a:solidFill>
                <a:latin typeface="Century Gothic" panose="020B0502020202020204" pitchFamily="34" charset="0"/>
              </a:rPr>
              <a:t>LEASE OPTION NOW OFFERED!</a:t>
            </a:r>
          </a:p>
        </p:txBody>
      </p:sp>
      <p:sp>
        <p:nvSpPr>
          <p:cNvPr id="3" name="Subtitle 2"/>
          <p:cNvSpPr>
            <a:spLocks noGrp="1"/>
          </p:cNvSpPr>
          <p:nvPr>
            <p:ph type="subTitle" idx="1"/>
          </p:nvPr>
        </p:nvSpPr>
        <p:spPr>
          <a:xfrm>
            <a:off x="0" y="4571726"/>
            <a:ext cx="9144000" cy="1489243"/>
          </a:xfrm>
        </p:spPr>
        <p:txBody>
          <a:bodyPr anchor="ctr">
            <a:noAutofit/>
          </a:bodyPr>
          <a:lstStyle/>
          <a:p>
            <a:r>
              <a:rPr lang="en-US" sz="1400" dirty="0">
                <a:solidFill>
                  <a:schemeClr val="bg2">
                    <a:lumMod val="25000"/>
                  </a:schemeClr>
                </a:solidFill>
                <a:latin typeface="+mj-lt"/>
              </a:rPr>
              <a:t>This beautifully renovated 1 story, 3 bedroom, 2 full bath home is move in ready and located just 1.7 miles from MUSC and 5 minutes from historic downtown Charleston Inside you will find gorgeous refinished oak hardwood floors throughout the home. All new kitchen cabinets with soft close doors and drawers, new granite and all new Slate colored GE appliances including a side by side refrigerator. The guest bathroom is all new including porcelain tile floors and shower walls, a new Kohler cast iron tub and a new toilet as well. The master has its own full bathroom with beautiful new shower, new floors and new vanity ! All new electric fixtures throughout the home. All new plumbing fixtures including a gas Rinnai . All new A/C duct work and blower motor as well. The exterior has new paint and a new privacy fence in the back yard</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a:solidFill>
                  <a:schemeClr val="accent2">
                    <a:lumMod val="50000"/>
                  </a:schemeClr>
                </a:solidFill>
              </a:rPr>
              <a:t>Russell Price, Realtor</a:t>
            </a:r>
          </a:p>
          <a:p>
            <a:pPr algn="ctr"/>
            <a:r>
              <a:rPr lang="en-US" sz="1600" dirty="0">
                <a:solidFill>
                  <a:schemeClr val="accent2">
                    <a:lumMod val="50000"/>
                  </a:schemeClr>
                </a:solidFill>
              </a:rPr>
              <a:t>russprice3@gmail.com | Mobile (843) 670-1170</a:t>
            </a:r>
          </a:p>
          <a:p>
            <a:pPr algn="ctr"/>
            <a:r>
              <a:rPr lang="en-US" sz="1200" dirty="0">
                <a:solidFill>
                  <a:schemeClr val="accent2">
                    <a:lumMod val="60000"/>
                    <a:lumOff val="40000"/>
                  </a:schemeClr>
                </a:solidFill>
              </a:rPr>
              <a:t>Brand Name Real Estate | </a:t>
            </a:r>
            <a:r>
              <a:rPr lang="fr-FR" sz="1200" dirty="0">
                <a:solidFill>
                  <a:schemeClr val="accent2">
                    <a:lumMod val="60000"/>
                    <a:lumOff val="40000"/>
                  </a:schemeClr>
                </a:solidFill>
              </a:rPr>
              <a:t>4 </a:t>
            </a:r>
            <a:r>
              <a:rPr lang="fr-FR" sz="1200" dirty="0" err="1">
                <a:solidFill>
                  <a:schemeClr val="accent2">
                    <a:lumMod val="60000"/>
                    <a:lumOff val="40000"/>
                  </a:schemeClr>
                </a:solidFill>
              </a:rPr>
              <a:t>Carriage</a:t>
            </a:r>
            <a:r>
              <a:rPr lang="fr-FR" sz="1200" dirty="0">
                <a:solidFill>
                  <a:schemeClr val="accent2">
                    <a:lumMod val="60000"/>
                    <a:lumOff val="40000"/>
                  </a:schemeClr>
                </a:solidFill>
              </a:rPr>
              <a:t> Lane, Suite 106 | </a:t>
            </a:r>
            <a:r>
              <a:rPr lang="en-US" sz="1200" dirty="0">
                <a:solidFill>
                  <a:schemeClr val="accent2">
                    <a:lumMod val="60000"/>
                    <a:lumOff val="40000"/>
                  </a:schemeClr>
                </a:solidFill>
              </a:rPr>
              <a:t>Charleston, SC 29407</a:t>
            </a:r>
          </a:p>
        </p:txBody>
      </p:sp>
      <p:sp>
        <p:nvSpPr>
          <p:cNvPr id="15" name="Rectangle 14"/>
          <p:cNvSpPr/>
          <p:nvPr/>
        </p:nvSpPr>
        <p:spPr>
          <a:xfrm>
            <a:off x="2007042" y="158077"/>
            <a:ext cx="5129913" cy="615553"/>
          </a:xfrm>
          <a:prstGeom prst="rect">
            <a:avLst/>
          </a:prstGeom>
        </p:spPr>
        <p:txBody>
          <a:bodyPr wrap="square">
            <a:spAutoFit/>
          </a:bodyPr>
          <a:lstStyle/>
          <a:p>
            <a:pPr algn="ctr"/>
            <a:r>
              <a:rPr lang="en-US" sz="2000" b="1" dirty="0">
                <a:solidFill>
                  <a:schemeClr val="bg1"/>
                </a:solidFill>
                <a:latin typeface="Century Gothic" panose="020B0502020202020204" pitchFamily="34" charset="0"/>
              </a:rPr>
              <a:t>803 Sheldon</a:t>
            </a:r>
            <a:br>
              <a:rPr lang="en-US" sz="2000" dirty="0">
                <a:solidFill>
                  <a:schemeClr val="bg1"/>
                </a:solidFill>
                <a:latin typeface="Century Gothic" panose="020B0502020202020204" pitchFamily="34" charset="0"/>
              </a:rPr>
            </a:br>
            <a:r>
              <a:rPr lang="en-US" sz="1400" dirty="0">
                <a:solidFill>
                  <a:schemeClr val="bg1"/>
                </a:solidFill>
                <a:latin typeface="Century Gothic" panose="020B0502020202020204" pitchFamily="34" charset="0"/>
              </a:rPr>
              <a:t>Moreland ~ Charleston ~ MLS# 17029316 ~ $429,000</a:t>
            </a:r>
            <a:endParaRPr lang="en-US" sz="1400" b="1" i="1" dirty="0">
              <a:solidFill>
                <a:srgbClr val="FFFF00"/>
              </a:solidFill>
              <a:latin typeface="Century Gothic" panose="020B0502020202020204" pitchFamily="34" charset="0"/>
            </a:endParaRPr>
          </a:p>
        </p:txBody>
      </p:sp>
    </p:spTree>
    <p:extLst>
      <p:ext uri="{BB962C8B-B14F-4D97-AF65-F5344CB8AC3E}">
        <p14:creationId xmlns:p14="http://schemas.microsoft.com/office/powerpoint/2010/main" val="386677719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74</TotalTime>
  <Words>192</Words>
  <Application>Microsoft Office PowerPoint</Application>
  <PresentationFormat>On-screen Show (4:3)</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LEASE OPTION NOW OFFERED!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17</cp:revision>
  <dcterms:created xsi:type="dcterms:W3CDTF">2006-08-16T00:00:00Z</dcterms:created>
  <dcterms:modified xsi:type="dcterms:W3CDTF">2018-01-05T19:21:07Z</dcterms:modified>
</cp:coreProperties>
</file>