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2438" y="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50646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458778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973306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503443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098248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180152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3/28/2024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502471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3/28/2024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503685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3/28/2024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223683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88537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07225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B0B87BD2-079C-4EE9-A540-83B3FE7E79BA}" type="datetimeFigureOut">
              <a:rPr lang="en-US" smtClean="0"/>
              <a:t>3/28/2024</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30498215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031" b="12207"/>
          <a:stretch/>
        </p:blipFill>
        <p:spPr bwMode="auto">
          <a:xfrm>
            <a:off x="160020" y="430311"/>
            <a:ext cx="7909560" cy="4413927"/>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5" name="Text Box 4"/>
          <p:cNvSpPr txBox="1">
            <a:spLocks noChangeArrowheads="1"/>
          </p:cNvSpPr>
          <p:nvPr/>
        </p:nvSpPr>
        <p:spPr bwMode="auto">
          <a:xfrm>
            <a:off x="1772431" y="5033676"/>
            <a:ext cx="6295433" cy="2627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algn="ctr" defTabSz="914400" eaLnBrk="0" fontAlgn="base" hangingPunct="0">
              <a:spcBef>
                <a:spcPct val="0"/>
              </a:spcBef>
              <a:spcAft>
                <a:spcPct val="0"/>
              </a:spcAft>
            </a:pPr>
            <a:r>
              <a:rPr lang="en-US" altLang="en-US" sz="1000" dirty="0">
                <a:solidFill>
                  <a:sysClr val="windowText" lastClr="000000"/>
                </a:solidFill>
                <a:latin typeface="Avenir Next LT Pro" panose="020B0504020202020204" pitchFamily="34" charset="0"/>
              </a:rPr>
              <a:t>Welcome to your secret garden retreat! Nestled on a breathtaking 1.25-acre corner lot in the desirable Forest Hills Subdivision, this 4-bedroom, 2 1/2 bath brick home offers a harmonious blend of serene beauty and comfort. Imagine strolling through a canvas of live oaks, magnolia trees, dogwoods, and crepe myrtles. Camellias and hydrangeas burst into bloom each year, painting the landscape with vibrant colors. Across the street, a gorgeous tennis court invites friendly matches, while the nearby play park promises laughter-filled afternoons. The best of both worlds: active recreation and serene relaxation. Step inside to discover a huge formal living/dining room adorned with a cozy fireplace and built-in bookshelves. The eat-in kitchen features tile floors and a large walk-in pantry. French doors lead to a cozy den, perfect for unwinding. Step out onto the spacious patio, where you'll sip morning coffee while overlooking the private backyard with a greenhouse equipped water and electricity. Down the long hallway, discover two bedrooms and a hall bath with elegant tile floors. The master bedroom boasts an ensuite bathroom, ensuring your comfort. The fourth bedroom awaits at the other end of the home. This well-built gem features crown molding throughout, adding a touch of sophistication. Hardwood floors lie beneath the carpets, waiting to be revealed. With plenty of space to park in either car port, and a workshop equipped with water, electricity, and a half bath, you're sure to feel right at home. Best part? No HOA fees! Your oasis, your rules. Conveniently nestled in the heart of Walterboro, this home offers easy access to everything—shopping, dining, and more. Don't miss out on this lovely slice of Lowcountry living. Schedule your tour today!</a:t>
            </a:r>
          </a:p>
        </p:txBody>
      </p:sp>
      <p:sp>
        <p:nvSpPr>
          <p:cNvPr id="9" name="Rectangle 8"/>
          <p:cNvSpPr/>
          <p:nvPr/>
        </p:nvSpPr>
        <p:spPr>
          <a:xfrm>
            <a:off x="0" y="23593"/>
            <a:ext cx="8229600" cy="461665"/>
          </a:xfrm>
          <a:prstGeom prst="rect">
            <a:avLst/>
          </a:prstGeom>
        </p:spPr>
        <p:txBody>
          <a:bodyPr wrap="square">
            <a:spAutoFit/>
          </a:bodyPr>
          <a:lstStyle/>
          <a:p>
            <a:pPr algn="ctr"/>
            <a:r>
              <a:rPr lang="en-US" sz="2400" i="1" dirty="0">
                <a:ln w="0">
                  <a:noFill/>
                </a:ln>
                <a:latin typeface="Ink Free" panose="03080402000500000000" pitchFamily="66" charset="0"/>
              </a:rPr>
              <a:t>Large Brick Ranch On One Acre Lot - Price Improvement!</a:t>
            </a:r>
          </a:p>
        </p:txBody>
      </p:sp>
      <p:sp>
        <p:nvSpPr>
          <p:cNvPr id="19" name="Rectangle 18"/>
          <p:cNvSpPr/>
          <p:nvPr/>
        </p:nvSpPr>
        <p:spPr>
          <a:xfrm>
            <a:off x="161586" y="3552222"/>
            <a:ext cx="4562813" cy="769441"/>
          </a:xfrm>
          <a:prstGeom prst="rect">
            <a:avLst/>
          </a:prstGeom>
          <a:solidFill>
            <a:schemeClr val="bg1"/>
          </a:solidFill>
        </p:spPr>
        <p:txBody>
          <a:bodyPr wrap="square">
            <a:spAutoFit/>
          </a:bodyPr>
          <a:lstStyle/>
          <a:p>
            <a:r>
              <a:rPr lang="en-US" sz="1600" b="1" spc="300" dirty="0">
                <a:ln w="0">
                  <a:noFill/>
                </a:ln>
                <a:latin typeface="Avenir Next LT Pro" panose="020B0504020202020204" pitchFamily="34" charset="0"/>
              </a:rPr>
              <a:t>803 Ireland Hills Drive</a:t>
            </a:r>
          </a:p>
          <a:p>
            <a:r>
              <a:rPr lang="en-US" sz="1400" spc="300" dirty="0">
                <a:ln w="0">
                  <a:noFill/>
                </a:ln>
                <a:latin typeface="Avenir Next LT Pro" panose="020B0504020202020204" pitchFamily="34" charset="0"/>
              </a:rPr>
              <a:t>Forest Hills | Walterboro, SC 29488</a:t>
            </a:r>
          </a:p>
          <a:p>
            <a:r>
              <a:rPr lang="en-US" sz="1400" spc="300" dirty="0">
                <a:ln w="0">
                  <a:noFill/>
                </a:ln>
                <a:latin typeface="Avenir Next LT Pro" panose="020B0504020202020204" pitchFamily="34" charset="0"/>
              </a:rPr>
              <a:t>MLS# 24005983 | $415,000</a:t>
            </a:r>
          </a:p>
        </p:txBody>
      </p:sp>
      <p:pic>
        <p:nvPicPr>
          <p:cNvPr id="1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604900" y="7850175"/>
            <a:ext cx="1463040" cy="974725"/>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3383281" y="7850175"/>
            <a:ext cx="1463040" cy="974725"/>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4994091" y="7850175"/>
            <a:ext cx="1463040" cy="974725"/>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1"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1772471" y="7850175"/>
            <a:ext cx="1463040" cy="974725"/>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1799294" y="7733018"/>
            <a:ext cx="1463040" cy="97536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038"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161661" y="5214162"/>
            <a:ext cx="1463039" cy="974725"/>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161661" y="6532009"/>
            <a:ext cx="1463040" cy="974725"/>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4"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161661" y="7850175"/>
            <a:ext cx="1463040" cy="974725"/>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5"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7122160" y="9036663"/>
            <a:ext cx="913641" cy="9136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7" name="Text Box 12"/>
          <p:cNvSpPr txBox="1">
            <a:spLocks noChangeArrowheads="1"/>
          </p:cNvSpPr>
          <p:nvPr/>
        </p:nvSpPr>
        <p:spPr bwMode="auto">
          <a:xfrm>
            <a:off x="2444750" y="9038560"/>
            <a:ext cx="33401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algn="ctr" defTabSz="914400" eaLnBrk="0" fontAlgn="base" hangingPunct="0">
              <a:spcBef>
                <a:spcPct val="0"/>
              </a:spcBef>
              <a:spcAft>
                <a:spcPct val="0"/>
              </a:spcAft>
            </a:pPr>
            <a:r>
              <a:rPr lang="en-US" altLang="en-US" sz="1600" spc="300" dirty="0">
                <a:solidFill>
                  <a:srgbClr val="000000"/>
                </a:solidFill>
                <a:latin typeface="Avenir Next LT Pro" panose="020B0504020202020204" pitchFamily="34" charset="0"/>
              </a:rPr>
              <a:t>Christina Greene</a:t>
            </a:r>
          </a:p>
          <a:p>
            <a:pPr algn="ctr" defTabSz="914400" eaLnBrk="0" fontAlgn="base" hangingPunct="0">
              <a:spcBef>
                <a:spcPct val="0"/>
              </a:spcBef>
              <a:spcAft>
                <a:spcPct val="0"/>
              </a:spcAft>
            </a:pPr>
            <a:r>
              <a:rPr lang="en-US" altLang="en-US" sz="1000" spc="300">
                <a:solidFill>
                  <a:srgbClr val="000000"/>
                </a:solidFill>
                <a:latin typeface="Avenir Next LT Pro" panose="020B0504020202020204" pitchFamily="34" charset="0"/>
              </a:rPr>
              <a:t>843-765-9355</a:t>
            </a:r>
          </a:p>
          <a:p>
            <a:pPr algn="ctr" defTabSz="914400" eaLnBrk="0" fontAlgn="base" hangingPunct="0">
              <a:spcBef>
                <a:spcPct val="0"/>
              </a:spcBef>
              <a:spcAft>
                <a:spcPct val="0"/>
              </a:spcAft>
            </a:pPr>
            <a:r>
              <a:rPr lang="en-US" altLang="en-US" sz="1000" spc="300">
                <a:solidFill>
                  <a:srgbClr val="000000"/>
                </a:solidFill>
                <a:latin typeface="Avenir Next LT Pro" panose="020B0504020202020204" pitchFamily="34" charset="0"/>
              </a:rPr>
              <a:t>christinagreenehomes</a:t>
            </a:r>
            <a:r>
              <a:rPr lang="en-US" altLang="en-US" sz="1000" spc="300" dirty="0">
                <a:solidFill>
                  <a:srgbClr val="000000"/>
                </a:solidFill>
                <a:latin typeface="Avenir Next LT Pro" panose="020B0504020202020204" pitchFamily="34" charset="0"/>
              </a:rPr>
              <a:t>@gmail.com</a:t>
            </a:r>
            <a:endParaRPr lang="en-US" altLang="en-US" sz="1000" spc="300" dirty="0">
              <a:latin typeface="Avenir Next LT Pro" panose="020B0504020202020204" pitchFamily="34" charset="0"/>
            </a:endParaRPr>
          </a:p>
        </p:txBody>
      </p:sp>
      <p:sp>
        <p:nvSpPr>
          <p:cNvPr id="28" name="Text Box 13"/>
          <p:cNvSpPr txBox="1">
            <a:spLocks noChangeArrowheads="1"/>
          </p:cNvSpPr>
          <p:nvPr/>
        </p:nvSpPr>
        <p:spPr bwMode="auto">
          <a:xfrm>
            <a:off x="161586" y="9550285"/>
            <a:ext cx="2336409" cy="4000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defTabSz="914400" eaLnBrk="0" fontAlgn="base" hangingPunct="0">
              <a:spcBef>
                <a:spcPct val="0"/>
              </a:spcBef>
              <a:spcAft>
                <a:spcPct val="0"/>
              </a:spcAft>
            </a:pPr>
            <a:r>
              <a:rPr lang="en-US" altLang="en-US" sz="600" dirty="0">
                <a:solidFill>
                  <a:srgbClr val="000000"/>
                </a:solidFill>
                <a:latin typeface="Avenir Next LT Pro" panose="020B0504020202020204" pitchFamily="34" charset="0"/>
              </a:rPr>
              <a:t>Keller Williams Realty Charleston West Ashley</a:t>
            </a:r>
          </a:p>
          <a:p>
            <a:pPr defTabSz="914400" eaLnBrk="0" fontAlgn="base" hangingPunct="0">
              <a:spcBef>
                <a:spcPct val="0"/>
              </a:spcBef>
              <a:spcAft>
                <a:spcPct val="0"/>
              </a:spcAft>
            </a:pPr>
            <a:r>
              <a:rPr lang="en-US" altLang="en-US" sz="600" dirty="0">
                <a:solidFill>
                  <a:srgbClr val="000000"/>
                </a:solidFill>
                <a:latin typeface="Avenir Next LT Pro" panose="020B0504020202020204" pitchFamily="34" charset="0"/>
              </a:rPr>
              <a:t>1180 Sam Rittenberg Ste 300</a:t>
            </a:r>
          </a:p>
          <a:p>
            <a:pPr defTabSz="914400" eaLnBrk="0" fontAlgn="base" hangingPunct="0">
              <a:spcBef>
                <a:spcPct val="0"/>
              </a:spcBef>
              <a:spcAft>
                <a:spcPct val="0"/>
              </a:spcAft>
            </a:pPr>
            <a:r>
              <a:rPr lang="en-US" altLang="en-US" sz="600" dirty="0">
                <a:solidFill>
                  <a:srgbClr val="000000"/>
                </a:solidFill>
                <a:latin typeface="Avenir Next LT Pro" panose="020B0504020202020204" pitchFamily="34" charset="0"/>
              </a:rPr>
              <a:t>Charleston, SC 29407</a:t>
            </a:r>
            <a:endParaRPr lang="en-US" altLang="en-US" sz="600" dirty="0">
              <a:latin typeface="Avenir Next LT Pro" panose="020B0504020202020204" pitchFamily="34" charset="0"/>
            </a:endParaRPr>
          </a:p>
        </p:txBody>
      </p:sp>
      <p:pic>
        <p:nvPicPr>
          <p:cNvPr id="31" name="Picture 11">
            <a:extLst>
              <a:ext uri="{FF2B5EF4-FFF2-40B4-BE49-F238E27FC236}">
                <a16:creationId xmlns:a16="http://schemas.microsoft.com/office/drawing/2014/main" id="{E13B5050-3FA7-4420-942E-B795FE044466}"/>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24623" b="20386"/>
          <a:stretch/>
        </p:blipFill>
        <p:spPr bwMode="auto">
          <a:xfrm>
            <a:off x="161586" y="9137774"/>
            <a:ext cx="645300" cy="3548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 name="Picture 11">
            <a:extLst>
              <a:ext uri="{FF2B5EF4-FFF2-40B4-BE49-F238E27FC236}">
                <a16:creationId xmlns:a16="http://schemas.microsoft.com/office/drawing/2014/main" id="{88DFBC34-5758-4C89-CA54-81512370699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2844" r="2844"/>
          <a:stretch/>
        </p:blipFill>
        <p:spPr bwMode="auto">
          <a:xfrm>
            <a:off x="889737" y="9137774"/>
            <a:ext cx="645300" cy="3548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249</TotalTime>
  <Words>378</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Avenir Next LT Pro</vt:lpstr>
      <vt:lpstr>Calibri</vt:lpstr>
      <vt:lpstr>Calibri Light</vt:lpstr>
      <vt:lpstr>Ink Free</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41</cp:revision>
  <dcterms:created xsi:type="dcterms:W3CDTF">2016-10-21T14:02:21Z</dcterms:created>
  <dcterms:modified xsi:type="dcterms:W3CDTF">2024-03-28T14:09:01Z</dcterms:modified>
</cp:coreProperties>
</file>