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HVAC ~ Newer Roof ~ Only $339,000!!</a:t>
            </a:r>
          </a:p>
        </p:txBody>
      </p:sp>
      <p:sp>
        <p:nvSpPr>
          <p:cNvPr id="4" name="Rectangle 3"/>
          <p:cNvSpPr/>
          <p:nvPr/>
        </p:nvSpPr>
        <p:spPr>
          <a:xfrm>
            <a:off x="141975" y="4460103"/>
            <a:ext cx="7945650" cy="32932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ready to be impressed with this home that is move in ready!! Centrally located close to Rivers Ave and I-26, this home puts you close to it all!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Upon entering this home, you'll notice the wood flooring throughout the first floor. There is a large dining area, a great kitchen with tons of cabinet space, an island, pantry, granite countertops, stainless steel appliances - all overlooking the large family room. Finishing off the first floor is the laundry room and a half bath.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out to the backyard for your gorgeous pond views, patio and fenced in yard. You're own paradise right outside your back door!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Upstairs you'll find a flex space that could be a home office, play room, home gym area. There are two good sized bedrooms with large closets as well as a full bath in the hall. Also upstairs is the main bedroom! This is a huge bedroom with a vaulted ceiling, a full bath offering a garden tub and a walk in closet.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home has been well maintained! Newer roof and HVAC only a year old!!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Office 843-871-9133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93400" y="683239"/>
            <a:ext cx="3809489" cy="2569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664040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8047 Old Hazelwood Road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Park Hill Place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 29406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22015952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$339,000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Bedrooms | 2½ Baths | 1,914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2250" y="8081720"/>
            <a:ext cx="1195057" cy="7967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4086" y="8080677"/>
            <a:ext cx="1179895" cy="78659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1169" y="3392424"/>
            <a:ext cx="1191874" cy="7945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8612" y="3390428"/>
            <a:ext cx="1186003" cy="79857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3119" y="3389376"/>
            <a:ext cx="1186003" cy="79857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1886" y="3392424"/>
            <a:ext cx="1191874" cy="79458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9358" y="3391372"/>
            <a:ext cx="1185944" cy="79458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1062" y="3392424"/>
            <a:ext cx="1185944" cy="79458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6977" y="8078788"/>
            <a:ext cx="1180073" cy="79458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480" y="8076684"/>
            <a:ext cx="1185944" cy="79458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1188" y="8076792"/>
            <a:ext cx="1180161" cy="79857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5487" y="8082780"/>
            <a:ext cx="1180073" cy="79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267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109</cp:revision>
  <dcterms:created xsi:type="dcterms:W3CDTF">2006-08-16T00:00:00Z</dcterms:created>
  <dcterms:modified xsi:type="dcterms:W3CDTF">2022-06-16T22:23:40Z</dcterms:modified>
</cp:coreProperties>
</file>