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0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Beautiful home on large lot in Summerville!</a:t>
            </a: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804 Beverly Drive | Bridges of Summerville | MLS# 15006886 | $278,500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137 </a:t>
            </a:r>
            <a:r>
              <a:rPr lang="en-US" dirty="0" err="1">
                <a:solidFill>
                  <a:schemeClr val="bg1"/>
                </a:solidFill>
              </a:rPr>
              <a:t>Beaufain</a:t>
            </a:r>
            <a:r>
              <a:rPr lang="en-US" dirty="0">
                <a:solidFill>
                  <a:schemeClr val="bg1"/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/>
                </a:solidFill>
              </a:rPr>
              <a:t>MLS# </a:t>
            </a:r>
            <a:r>
              <a:rPr lang="en-US" sz="2400" dirty="0" smtClean="0">
                <a:solidFill>
                  <a:schemeClr val="bg1"/>
                </a:solidFill>
              </a:rPr>
              <a:t>15000837 - $1,150,000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</a:t>
            </a:r>
            <a:r>
              <a:rPr lang="en-US" sz="1200" dirty="0"/>
              <a:t>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597122" y="1295400"/>
            <a:ext cx="4521755" cy="2932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You will find this beautiful home in the dictionary under PRIDE OF OWNERSHIP! You are immediately welcomed with 12 </a:t>
            </a:r>
            <a:r>
              <a:rPr lang="en-US" dirty="0" err="1">
                <a:solidFill>
                  <a:schemeClr val="bg1"/>
                </a:solidFill>
              </a:rPr>
              <a:t>ft</a:t>
            </a:r>
            <a:r>
              <a:rPr lang="en-US" dirty="0">
                <a:solidFill>
                  <a:schemeClr val="bg1"/>
                </a:solidFill>
              </a:rPr>
              <a:t> ceilings, plantation shutters &amp; a wonderful open floor plan! The large living area boasts beautiful hardwood floors that leads to the </a:t>
            </a:r>
            <a:r>
              <a:rPr lang="en-US" dirty="0" smtClean="0">
                <a:solidFill>
                  <a:schemeClr val="bg1"/>
                </a:solidFill>
              </a:rPr>
              <a:t>French </a:t>
            </a:r>
            <a:r>
              <a:rPr lang="en-US" dirty="0">
                <a:solidFill>
                  <a:schemeClr val="bg1"/>
                </a:solidFill>
              </a:rPr>
              <a:t>doors of the sun room with tons of natural light. You will also find the spacious office/flex room off of the dining room with beautiful built-in storage that conveys! The large master overlooks the private fenced in yard complete with patio area! 2 other rooms share the additional downstairs bath and the 4th bedroom is upstairs with it's very own bathroom. Large 2 car garage with extended driveway pad to fit multiple cars! You don't want to miss this home! Schedule your showing today!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8" t="2795" r="984" b="14073"/>
          <a:stretch/>
        </p:blipFill>
        <p:spPr bwMode="auto">
          <a:xfrm>
            <a:off x="25122" y="1295400"/>
            <a:ext cx="4521755" cy="29326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5123" y="4472227"/>
            <a:ext cx="9093754" cy="962452"/>
            <a:chOff x="50245" y="4472227"/>
            <a:chExt cx="9093754" cy="962452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49"/>
            <a:stretch/>
          </p:blipFill>
          <p:spPr bwMode="auto">
            <a:xfrm>
              <a:off x="50245" y="4472227"/>
              <a:ext cx="1473755" cy="962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49"/>
            <a:stretch/>
          </p:blipFill>
          <p:spPr bwMode="auto">
            <a:xfrm>
              <a:off x="1574245" y="4472227"/>
              <a:ext cx="1473755" cy="962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8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5"/>
            <a:stretch/>
          </p:blipFill>
          <p:spPr bwMode="auto">
            <a:xfrm>
              <a:off x="3098245" y="4472227"/>
              <a:ext cx="1473755" cy="962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8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622245" y="4472227"/>
              <a:ext cx="1473755" cy="962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8"/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2176"/>
            <a:stretch/>
          </p:blipFill>
          <p:spPr bwMode="auto">
            <a:xfrm>
              <a:off x="6146245" y="4472227"/>
              <a:ext cx="1473755" cy="962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8"/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13"/>
            <a:stretch/>
          </p:blipFill>
          <p:spPr bwMode="auto">
            <a:xfrm>
              <a:off x="7670244" y="4472227"/>
              <a:ext cx="1473755" cy="9624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Beautiful home on large lot in Summerville! 804 Beverly Drive | Bridges of Summerville | MLS# 15006886 | $278,500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atp1313@gmail.com</cp:lastModifiedBy>
  <cp:revision>4</cp:revision>
  <dcterms:created xsi:type="dcterms:W3CDTF">2006-08-16T00:00:00Z</dcterms:created>
  <dcterms:modified xsi:type="dcterms:W3CDTF">2015-04-30T12:28:53Z</dcterms:modified>
</cp:coreProperties>
</file>