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3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4647B08-95B3-48C1-98CD-A089F5F0C1A9}"/>
              </a:ext>
            </a:extLst>
          </p:cNvPr>
          <p:cNvSpPr/>
          <p:nvPr/>
        </p:nvSpPr>
        <p:spPr>
          <a:xfrm>
            <a:off x="6156960" y="9296400"/>
            <a:ext cx="1143000" cy="1788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96FDD83-37A8-45BE-90D7-270553614069}"/>
              </a:ext>
            </a:extLst>
          </p:cNvPr>
          <p:cNvSpPr/>
          <p:nvPr/>
        </p:nvSpPr>
        <p:spPr>
          <a:xfrm>
            <a:off x="6423660" y="9144116"/>
            <a:ext cx="609600" cy="48358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0"/>
            <a:ext cx="7782339" cy="748015"/>
          </a:xfrm>
        </p:spPr>
        <p:txBody>
          <a:bodyPr>
            <a:noAutofit/>
          </a:bodyPr>
          <a:lstStyle/>
          <a:p>
            <a:r>
              <a:rPr lang="en-US" sz="2700" b="1" i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$7,500 Agent Bonus</a:t>
            </a:r>
            <a:br>
              <a:rPr lang="en-US" sz="3200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Now Complete!!! Ready To Move In!! Walk In And Be Impressed!</a:t>
            </a:r>
            <a:endParaRPr lang="en-US" sz="1700" dirty="0">
              <a:ln w="3175">
                <a:noFill/>
              </a:ln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8920" y="8954962"/>
            <a:ext cx="330843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Robbie Downer</a:t>
            </a:r>
            <a:br>
              <a:rPr lang="en-US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568-2626</a:t>
            </a:r>
          </a:p>
          <a:p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robbie@lowcountrysold.com</a:t>
            </a:r>
          </a:p>
          <a:p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www.804palm.com</a:t>
            </a:r>
            <a:endParaRPr lang="en-US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8709" y="9082785"/>
            <a:ext cx="1354983" cy="60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9939" y="9827568"/>
            <a:ext cx="778233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Preferred Group · 1400-G Palm Blvd. · Isle Of Palms, SC 29451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7848601"/>
            <a:ext cx="1371600" cy="911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C22B944-8A65-4F4A-8EA9-3DD74C1B62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573" y="7848601"/>
            <a:ext cx="1371600" cy="9113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DB6D64-8D77-44DD-B6C8-456B84FE63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226" y="7848601"/>
            <a:ext cx="1371600" cy="911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E001CBB-AFEF-4034-A905-1DEF78D47F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880" y="7848600"/>
            <a:ext cx="1371600" cy="911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1" y="5350722"/>
            <a:ext cx="7772400" cy="2307713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Spectacular new construction home just 2 blocks from the beach. </a:t>
            </a:r>
          </a:p>
          <a:p>
            <a:endParaRPr lang="en-US" sz="16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Designed to offer amazing light and a coastal feel throughout.</a:t>
            </a:r>
          </a:p>
          <a:p>
            <a:endParaRPr lang="en-US" sz="16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You will be blown away by the woodwork from floor to ceiling, the openness and how the home surrounds the majestic backyard retreat featuring a </a:t>
            </a:r>
            <a:r>
              <a:rPr lang="en-US" sz="1600" b="1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gunite</a:t>
            </a:r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pool.</a:t>
            </a:r>
          </a:p>
          <a:p>
            <a:endParaRPr lang="en-US" sz="16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 perfect upscale home or rental.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1" y="3383936"/>
            <a:ext cx="7772400" cy="68388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804 Palm Boulevard</a:t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Isle of Palms, SC 29451 ~ MLS# 17029835 ~ $1,259,999</a:t>
            </a:r>
            <a:endParaRPr lang="en-US" sz="1600" u="sng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954667"/>
            <a:ext cx="3368915" cy="2239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97D67B1-FB97-48BD-8614-EE401045BF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725" y="954997"/>
            <a:ext cx="3368535" cy="22384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2E8954E-0FF4-47A3-9311-CAC1E2E81B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4257980"/>
            <a:ext cx="1371600" cy="911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56B8C6B-9F8B-4798-93B4-222F0A8399D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573" y="4257979"/>
            <a:ext cx="1371600" cy="911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409AB70-E047-43C1-A0BC-B6A9700A68C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226" y="4257980"/>
            <a:ext cx="1371600" cy="911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5094D9-09DC-4C5E-91F5-4926DBDDAC5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880" y="4257980"/>
            <a:ext cx="1371600" cy="9116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FCC16DBE-A970-4B72-8761-DCA795CD3806}"/>
              </a:ext>
            </a:extLst>
          </p:cNvPr>
          <p:cNvSpPr/>
          <p:nvPr/>
        </p:nvSpPr>
        <p:spPr>
          <a:xfrm>
            <a:off x="4184008" y="8954962"/>
            <a:ext cx="33392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Andrea Rogers</a:t>
            </a:r>
            <a:br>
              <a:rPr lang="en-US" sz="1200" b="1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(843) </a:t>
            </a:r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532-3010</a:t>
            </a:r>
            <a:endParaRPr lang="pt-BR" sz="12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r"/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andrearogers1@gmail.com</a:t>
            </a:r>
            <a:b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pt-BR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www.andrearogersrealtor.com</a:t>
            </a:r>
            <a:endParaRPr lang="en-US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84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$7,500 Agent Bonus Now Complete!!! Ready To Move In!! Walk In And Be Impressed!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53</cp:revision>
  <dcterms:created xsi:type="dcterms:W3CDTF">2006-08-16T00:00:00Z</dcterms:created>
  <dcterms:modified xsi:type="dcterms:W3CDTF">2018-08-11T13:15:51Z</dcterms:modified>
</cp:coreProperties>
</file>