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1236" y="-27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B3B94-F77D-47AB-BC49-8D7FBE81FEDE}" type="datetimeFigureOut">
              <a:rPr lang="en-US" smtClean="0"/>
              <a:t>9/17/2015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6E8E8-4C9D-4A81-B12B-423DC0CB67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6789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B3B94-F77D-47AB-BC49-8D7FBE81FEDE}" type="datetimeFigureOut">
              <a:rPr lang="en-US" smtClean="0"/>
              <a:t>9/17/2015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6E8E8-4C9D-4A81-B12B-423DC0CB67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724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761060" y="649818"/>
            <a:ext cx="831354" cy="1033144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5212" y="649818"/>
            <a:ext cx="2410122" cy="1033144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B3B94-F77D-47AB-BC49-8D7FBE81FEDE}" type="datetimeFigureOut">
              <a:rPr lang="en-US" smtClean="0"/>
              <a:t>9/17/2015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6E8E8-4C9D-4A81-B12B-423DC0CB67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09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B3B94-F77D-47AB-BC49-8D7FBE81FEDE}" type="datetimeFigureOut">
              <a:rPr lang="en-US" smtClean="0"/>
              <a:t>9/17/2015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6E8E8-4C9D-4A81-B12B-423DC0CB67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434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2"/>
            <a:ext cx="5915025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5"/>
            <a:ext cx="5915025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B3B94-F77D-47AB-BC49-8D7FBE81FEDE}" type="datetimeFigureOut">
              <a:rPr lang="en-US" smtClean="0"/>
              <a:t>9/17/2015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6E8E8-4C9D-4A81-B12B-423DC0CB67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317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5212" y="3244851"/>
            <a:ext cx="1620738" cy="77364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71675" y="3244851"/>
            <a:ext cx="1620739" cy="77364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B3B94-F77D-47AB-BC49-8D7FBE81FEDE}" type="datetimeFigureOut">
              <a:rPr lang="en-US" smtClean="0"/>
              <a:t>9/17/2015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6E8E8-4C9D-4A81-B12B-423DC0CB67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748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4"/>
            <a:ext cx="5915025" cy="17674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B3B94-F77D-47AB-BC49-8D7FBE81FEDE}" type="datetimeFigureOut">
              <a:rPr lang="en-US" smtClean="0"/>
              <a:t>9/17/2015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6E8E8-4C9D-4A81-B12B-423DC0CB67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06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B3B94-F77D-47AB-BC49-8D7FBE81FEDE}" type="datetimeFigureOut">
              <a:rPr lang="en-US" smtClean="0"/>
              <a:t>9/17/2015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6E8E8-4C9D-4A81-B12B-423DC0CB67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775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B3B94-F77D-47AB-BC49-8D7FBE81FEDE}" type="datetimeFigureOut">
              <a:rPr lang="en-US" smtClean="0"/>
              <a:t>9/17/2015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6E8E8-4C9D-4A81-B12B-423DC0CB67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4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B3B94-F77D-47AB-BC49-8D7FBE81FEDE}" type="datetimeFigureOut">
              <a:rPr lang="en-US" smtClean="0"/>
              <a:t>9/17/2015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6E8E8-4C9D-4A81-B12B-423DC0CB67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918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B3B94-F77D-47AB-BC49-8D7FBE81FEDE}" type="datetimeFigureOut">
              <a:rPr lang="en-US" smtClean="0"/>
              <a:t>9/17/2015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6E8E8-4C9D-4A81-B12B-423DC0CB67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578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EB3B94-F77D-47AB-BC49-8D7FBE81FEDE}" type="datetimeFigureOut">
              <a:rPr lang="en-US" smtClean="0"/>
              <a:t>9/17/2015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4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F6E8E8-4C9D-4A81-B12B-423DC0CB67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595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153" y="1716726"/>
            <a:ext cx="3232705" cy="6620363"/>
          </a:xfrm>
        </p:spPr>
        <p:txBody>
          <a:bodyPr>
            <a:noAutofit/>
          </a:bodyPr>
          <a:lstStyle/>
          <a:p>
            <a:pPr algn="l"/>
            <a:r>
              <a:rPr lang="en-US" sz="1600" dirty="0" err="1" smtClean="0">
                <a:latin typeface="Century Gothic" panose="020B0502020202020204" pitchFamily="34" charset="0"/>
              </a:rPr>
              <a:t>Harbour</a:t>
            </a:r>
            <a:r>
              <a:rPr lang="en-US" sz="1600" dirty="0" smtClean="0">
                <a:latin typeface="Century Gothic" panose="020B0502020202020204" pitchFamily="34" charset="0"/>
              </a:rPr>
              <a:t> Watch is the closest established Mt. Pleasant neighborhood to downtown. This beautiful home features spacious verandas nestled in the oaks. Once inside the gleaming Australian cypress floors guide you through a custom layout that flows perfectly for daily living and entertaining. </a:t>
            </a:r>
          </a:p>
          <a:p>
            <a:pPr algn="l"/>
            <a:endParaRPr lang="en-US" sz="1600" dirty="0">
              <a:latin typeface="Century Gothic" panose="020B0502020202020204" pitchFamily="34" charset="0"/>
            </a:endParaRPr>
          </a:p>
          <a:p>
            <a:pPr algn="l"/>
            <a:r>
              <a:rPr lang="en-US" sz="1600" dirty="0" smtClean="0">
                <a:latin typeface="Century Gothic" panose="020B0502020202020204" pitchFamily="34" charset="0"/>
              </a:rPr>
              <a:t>The kitchen features premium appliances, a work nook and a view of the family room. The family room is complete with a bar and fireplace for entertainment. Sample storage abounds in the garage area of this elevated home.</a:t>
            </a:r>
          </a:p>
          <a:p>
            <a:pPr algn="l"/>
            <a:endParaRPr lang="en-US" sz="2400" dirty="0" smtClean="0">
              <a:latin typeface="Century Gothic" panose="020B0502020202020204" pitchFamily="34" charset="0"/>
            </a:endParaRPr>
          </a:p>
          <a:p>
            <a:pPr algn="l"/>
            <a:r>
              <a:rPr lang="en-US" sz="2400" dirty="0" smtClean="0">
                <a:latin typeface="Century Gothic" panose="020B0502020202020204" pitchFamily="34" charset="0"/>
              </a:rPr>
              <a:t>MLS#15023147</a:t>
            </a:r>
          </a:p>
          <a:p>
            <a:pPr algn="l"/>
            <a:r>
              <a:rPr lang="en-US" sz="2400" dirty="0" smtClean="0">
                <a:latin typeface="Century Gothic" panose="020B0502020202020204" pitchFamily="34" charset="0"/>
              </a:rPr>
              <a:t>$4,400</a:t>
            </a:r>
            <a:endParaRPr lang="en-US" sz="2400" dirty="0">
              <a:latin typeface="Century Gothic" panose="020B0502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" y="16502"/>
            <a:ext cx="6858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Trajan Pro" panose="02020502050506020301" pitchFamily="18" charset="0"/>
              </a:rPr>
              <a:t>Luxury Home Rental</a:t>
            </a:r>
          </a:p>
          <a:p>
            <a:endParaRPr lang="en-US" dirty="0" smtClean="0">
              <a:latin typeface="Trajan Pro" panose="02020502050506020301" pitchFamily="18" charset="0"/>
            </a:endParaRPr>
          </a:p>
          <a:p>
            <a:pPr algn="r"/>
            <a:r>
              <a:rPr lang="en-US" i="1" dirty="0" smtClean="0">
                <a:latin typeface="Trajan Pro" panose="02020502050506020301" pitchFamily="18" charset="0"/>
              </a:rPr>
              <a:t>Available Immediately in </a:t>
            </a:r>
            <a:r>
              <a:rPr lang="en-US" i="1" dirty="0" err="1" smtClean="0">
                <a:latin typeface="Trajan Pro" panose="02020502050506020301" pitchFamily="18" charset="0"/>
              </a:rPr>
              <a:t>Harbour</a:t>
            </a:r>
            <a:r>
              <a:rPr lang="en-US" i="1" dirty="0" smtClean="0">
                <a:latin typeface="Trajan Pro" panose="02020502050506020301" pitchFamily="18" charset="0"/>
              </a:rPr>
              <a:t> Watch</a:t>
            </a:r>
            <a:endParaRPr lang="en-US" i="1" dirty="0">
              <a:latin typeface="Trajan Pro" panose="02020502050506020301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910797" y="1137241"/>
            <a:ext cx="30364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Century Gothic" panose="020B0502020202020204" pitchFamily="34" charset="0"/>
              </a:rPr>
              <a:t>805 </a:t>
            </a:r>
            <a:r>
              <a:rPr lang="en-US" b="1" dirty="0" err="1" smtClean="0">
                <a:latin typeface="Century Gothic" panose="020B0502020202020204" pitchFamily="34" charset="0"/>
              </a:rPr>
              <a:t>Harbour</a:t>
            </a:r>
            <a:r>
              <a:rPr lang="en-US" b="1" dirty="0" smtClean="0">
                <a:latin typeface="Century Gothic" panose="020B0502020202020204" pitchFamily="34" charset="0"/>
              </a:rPr>
              <a:t> Watch Court</a:t>
            </a:r>
            <a:endParaRPr lang="en-US" b="1" dirty="0">
              <a:latin typeface="Century Gothic" panose="020B0502020202020204" pitchFamily="34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1508761" y="1611650"/>
            <a:ext cx="384048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3153" y="8240482"/>
            <a:ext cx="3232705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latin typeface="Century Gothic" panose="020B0502020202020204" pitchFamily="34" charset="0"/>
              </a:rPr>
              <a:t>Bill Collar</a:t>
            </a:r>
          </a:p>
          <a:p>
            <a:r>
              <a:rPr lang="en-US" sz="1200" dirty="0" smtClean="0">
                <a:latin typeface="Century Gothic" panose="020B0502020202020204" pitchFamily="34" charset="0"/>
              </a:rPr>
              <a:t>O (843) 568-8507</a:t>
            </a:r>
            <a:br>
              <a:rPr lang="en-US" sz="1200" dirty="0" smtClean="0">
                <a:latin typeface="Century Gothic" panose="020B0502020202020204" pitchFamily="34" charset="0"/>
              </a:rPr>
            </a:br>
            <a:r>
              <a:rPr lang="en-US" sz="1200" dirty="0" smtClean="0">
                <a:latin typeface="Century Gothic" panose="020B0502020202020204" pitchFamily="34" charset="0"/>
              </a:rPr>
              <a:t>M (843) 834-2016</a:t>
            </a:r>
            <a:br>
              <a:rPr lang="en-US" sz="1200" dirty="0" smtClean="0">
                <a:latin typeface="Century Gothic" panose="020B0502020202020204" pitchFamily="34" charset="0"/>
              </a:rPr>
            </a:br>
            <a:r>
              <a:rPr lang="en-US" sz="1200" dirty="0" smtClean="0">
                <a:latin typeface="Century Gothic" panose="020B0502020202020204" pitchFamily="34" charset="0"/>
              </a:rPr>
              <a:t>wdcollar@yahoo.com</a:t>
            </a:r>
            <a:endParaRPr lang="en-US" sz="1200" dirty="0">
              <a:latin typeface="Century Gothic" panose="020B0502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468013" y="8363592"/>
            <a:ext cx="323697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dirty="0" smtClean="0">
                <a:latin typeface="Century Gothic" panose="020B0502020202020204" pitchFamily="34" charset="0"/>
              </a:rPr>
              <a:t>SVBC, LLC</a:t>
            </a:r>
            <a:br>
              <a:rPr lang="en-US" sz="1200" dirty="0" smtClean="0">
                <a:latin typeface="Century Gothic" panose="020B0502020202020204" pitchFamily="34" charset="0"/>
              </a:rPr>
            </a:br>
            <a:r>
              <a:rPr lang="en-US" sz="1200" dirty="0" smtClean="0">
                <a:latin typeface="Century Gothic" panose="020B0502020202020204" pitchFamily="34" charset="0"/>
              </a:rPr>
              <a:t>1132 </a:t>
            </a:r>
            <a:r>
              <a:rPr lang="en-US" sz="1200" dirty="0" err="1" smtClean="0">
                <a:latin typeface="Century Gothic" panose="020B0502020202020204" pitchFamily="34" charset="0"/>
              </a:rPr>
              <a:t>Blakeway</a:t>
            </a:r>
            <a:r>
              <a:rPr lang="en-US" sz="1200" dirty="0" smtClean="0">
                <a:latin typeface="Century Gothic" panose="020B0502020202020204" pitchFamily="34" charset="0"/>
              </a:rPr>
              <a:t> St.</a:t>
            </a:r>
            <a:br>
              <a:rPr lang="en-US" sz="1200" dirty="0" smtClean="0">
                <a:latin typeface="Century Gothic" panose="020B0502020202020204" pitchFamily="34" charset="0"/>
              </a:rPr>
            </a:br>
            <a:r>
              <a:rPr lang="en-US" sz="1200" dirty="0" smtClean="0">
                <a:latin typeface="Century Gothic" panose="020B0502020202020204" pitchFamily="34" charset="0"/>
              </a:rPr>
              <a:t>Charleston, SC 29492</a:t>
            </a:r>
            <a:endParaRPr lang="en-US" sz="1200" dirty="0">
              <a:latin typeface="Century Gothic" panose="020B050202020202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8013" y="1707201"/>
            <a:ext cx="3236976" cy="214752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8013" y="6199091"/>
            <a:ext cx="3236976" cy="2147523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8013" y="3948648"/>
            <a:ext cx="1554480" cy="103129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0510" y="5073871"/>
            <a:ext cx="1554479" cy="1031296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0509" y="3948649"/>
            <a:ext cx="1554480" cy="1031297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8013" y="5073869"/>
            <a:ext cx="1554480" cy="1031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5498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113</Words>
  <Application>Microsoft Office PowerPoint</Application>
  <PresentationFormat>Letter Paper (8.5x11 in)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Century Gothic</vt:lpstr>
      <vt:lpstr>Trajan Pro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</dc:creator>
  <cp:lastModifiedBy>A. Thomas</cp:lastModifiedBy>
  <cp:revision>2</cp:revision>
  <dcterms:created xsi:type="dcterms:W3CDTF">2015-09-17T16:43:47Z</dcterms:created>
  <dcterms:modified xsi:type="dcterms:W3CDTF">2015-09-17T16:55:57Z</dcterms:modified>
</cp:coreProperties>
</file>