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2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28" y="4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485" y="0"/>
            <a:ext cx="7772400" cy="992332"/>
          </a:xfrm>
          <a:solidFill>
            <a:schemeClr val="tx2">
              <a:lumMod val="75000"/>
            </a:schemeClr>
          </a:solidFill>
        </p:spPr>
        <p:txBody>
          <a:bodyPr anchor="ctr">
            <a:noAutofit/>
          </a:bodyPr>
          <a:lstStyle/>
          <a:p>
            <a:r>
              <a:rPr lang="en-US" sz="3200" b="1" i="1" dirty="0">
                <a:solidFill>
                  <a:srgbClr val="FFFF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ambria" panose="02040503050406030204" pitchFamily="18" charset="0"/>
              </a:rPr>
              <a:t>Brokers' Open House ~ Nov 7th ~ 12-2</a:t>
            </a:r>
            <a:br>
              <a:rPr lang="en-US" sz="3200" b="1" i="1" dirty="0">
                <a:solidFill>
                  <a:srgbClr val="FFFF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ambria" panose="02040503050406030204" pitchFamily="18" charset="0"/>
              </a:rPr>
            </a:br>
            <a:r>
              <a:rPr lang="en-US" sz="2400" b="1" i="1" dirty="0">
                <a:solidFill>
                  <a:srgbClr val="FFFF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ambria" panose="02040503050406030204" pitchFamily="18" charset="0"/>
              </a:rPr>
              <a:t>Starbucks card to first 10 agents</a:t>
            </a:r>
            <a:endParaRPr lang="en-US" sz="3200" b="1" i="1" dirty="0">
              <a:solidFill>
                <a:srgbClr val="FFFF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Cambria" panose="0204050305040603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486" y="5378647"/>
            <a:ext cx="7773885" cy="2274529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Beautiful, immaculate townhome convenient to everything! Walk up the front stairs to a gracious front porch. Enter the large great room with high ceilings and a gas fireplace. Open floor plan allows entertaining with a big dining room and eat-in kitchen that leads to a screened back porch. From the back porch you can walk down to an enclosed backyard with a patio. That's where you will find the two car garage with its alley entryway. Upstairs you will find a big, bright master bedroom that is separated from the two secondary bedrooms by a hallway. Of course, it has its own bath with a walk-in shower. The two back bedrooms open to one another with double doors. It's gorgeous! We can't wait for you to see it!</a:t>
            </a:r>
            <a:endParaRPr lang="en-US" sz="1600" i="1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0157" y="9230717"/>
            <a:ext cx="787661" cy="360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-1485" y="9057106"/>
            <a:ext cx="7772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Cambria" panose="02040503050406030204" pitchFamily="18" charset="0"/>
              </a:rPr>
              <a:t>Susan Kraber</a:t>
            </a:r>
          </a:p>
          <a:p>
            <a:pPr algn="ctr"/>
            <a:r>
              <a:rPr lang="en-US" sz="1200" dirty="0">
                <a:latin typeface="Cambria" panose="02040503050406030204" pitchFamily="18" charset="0"/>
              </a:rPr>
              <a:t>(843) 779-9655</a:t>
            </a:r>
          </a:p>
          <a:p>
            <a:pPr algn="ctr"/>
            <a:r>
              <a:rPr lang="en-US" sz="1200" dirty="0">
                <a:latin typeface="Cambria" panose="02040503050406030204" pitchFamily="18" charset="0"/>
              </a:rPr>
              <a:t>susankraber1@gmail.com</a:t>
            </a:r>
            <a:endParaRPr lang="en-US" sz="12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1485" y="9827010"/>
            <a:ext cx="77724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latin typeface="Cambria" panose="02040503050406030204" pitchFamily="18" charset="0"/>
              </a:rPr>
              <a:t>AgentOwned Charleston Group | 902 Savannah Hwy | Charleston, SC 29407-7802</a:t>
            </a:r>
          </a:p>
        </p:txBody>
      </p:sp>
      <p:sp>
        <p:nvSpPr>
          <p:cNvPr id="8" name="Rectangle 7"/>
          <p:cNvSpPr/>
          <p:nvPr/>
        </p:nvSpPr>
        <p:spPr>
          <a:xfrm>
            <a:off x="-1485" y="4119027"/>
            <a:ext cx="777240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Cambria" panose="02040503050406030204" pitchFamily="18" charset="0"/>
              </a:rPr>
              <a:t>806 Sage Bird</a:t>
            </a:r>
          </a:p>
          <a:p>
            <a:pPr algn="ctr"/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Eaglewood Retreat ~ Charleston, SC 29412</a:t>
            </a:r>
          </a:p>
          <a:p>
            <a:pPr algn="ctr"/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MLS# 17029101 ~ $390,000</a:t>
            </a:r>
            <a:endParaRPr lang="en-US" sz="1800" b="1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57327" y="9058363"/>
            <a:ext cx="469777" cy="705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9611" y="1165943"/>
            <a:ext cx="3830208" cy="2872656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0452" y="7712401"/>
            <a:ext cx="1828800" cy="1222596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" y="7714947"/>
            <a:ext cx="1828800" cy="1220050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1" y="1165943"/>
            <a:ext cx="1828800" cy="1222596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" y="2816003"/>
            <a:ext cx="1828800" cy="1222596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7880" y="1165942"/>
            <a:ext cx="1828800" cy="1220896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1896" y="7712401"/>
            <a:ext cx="1828800" cy="1222596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7880" y="2816003"/>
            <a:ext cx="1828800" cy="1222597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9008" y="7712402"/>
            <a:ext cx="1828800" cy="1221751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sp>
        <p:nvSpPr>
          <p:cNvPr id="9" name="Rectangle 8"/>
          <p:cNvSpPr/>
          <p:nvPr/>
        </p:nvSpPr>
        <p:spPr>
          <a:xfrm>
            <a:off x="8534400" y="1953661"/>
            <a:ext cx="350955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Starbucks card to first 10 agents</a:t>
            </a:r>
          </a:p>
        </p:txBody>
      </p:sp>
    </p:spTree>
    <p:extLst>
      <p:ext uri="{BB962C8B-B14F-4D97-AF65-F5344CB8AC3E}">
        <p14:creationId xmlns:p14="http://schemas.microsoft.com/office/powerpoint/2010/main" val="682344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</TotalTime>
  <Words>192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Theme</vt:lpstr>
      <vt:lpstr>Brokers' Open House ~ Nov 7th ~ 12-2 Starbucks card to first 10 agents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DEAL ON JOHNS ISLAND!</dc:title>
  <dc:creator>CVH360</dc:creator>
  <cp:lastModifiedBy>A. Thomas Price</cp:lastModifiedBy>
  <cp:revision>44</cp:revision>
  <dcterms:created xsi:type="dcterms:W3CDTF">2006-08-16T00:00:00Z</dcterms:created>
  <dcterms:modified xsi:type="dcterms:W3CDTF">2017-11-05T01:59:16Z</dcterms:modified>
</cp:coreProperties>
</file>