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992332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Brokers' Open House ~ Dec 12th ~ 12-2</a:t>
            </a:r>
            <a:br>
              <a:rPr lang="en-US" sz="32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Starbucks card to first 10 agents</a:t>
            </a:r>
            <a:endParaRPr lang="en-US" sz="3200" b="1" i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86" y="5378647"/>
            <a:ext cx="7773885" cy="22745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immaculate townhome convenient to everything! Walk up the front stairs to a gracious front porch. Enter the large great room with high ceilings and a gas fireplace. Open floor plan allows entertaining with a big dining room and eat-in kitchen that leads to a screened back porch. From the back porch you can walk down to an enclosed backyard with a patio. That's where you will find the two car garage with its alley entryway. Upstairs you will find a big, bright master bedroom that is separated from the two secondary bedrooms by a hallway. Of course, it has its own bath with a walk-in shower. The two back bedrooms open to one another with double doors. It's gorgeous! We can't wait for you to see it!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susankraber1@gmail.com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41190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806 Sage Bird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Eaglewood Retreat ~ Charleston, SC 29412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17029101 </a:t>
            </a:r>
            <a:r>
              <a:rPr lang="en-US" b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~ Just Reduced to $380,000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7327" y="9058363"/>
            <a:ext cx="469777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611" y="1165943"/>
            <a:ext cx="3830208" cy="2872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452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7714947"/>
            <a:ext cx="1828800" cy="122005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1" y="116594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281600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1165942"/>
            <a:ext cx="1828800" cy="12208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96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2816003"/>
            <a:ext cx="1828800" cy="122259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08" y="7712402"/>
            <a:ext cx="1828800" cy="122175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Brokers' Open House ~ Dec 12th ~ 12-2 Starbucks card to first 10 agents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45</cp:revision>
  <dcterms:created xsi:type="dcterms:W3CDTF">2006-08-16T00:00:00Z</dcterms:created>
  <dcterms:modified xsi:type="dcterms:W3CDTF">2017-12-11T14:41:47Z</dcterms:modified>
</cp:coreProperties>
</file>