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992332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36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Open Floor Plan &amp; Screened Porch!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86" y="5378647"/>
            <a:ext cx="7773885" cy="22745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Beautiful, immaculate townhome convenient to everything! Walk up the front stairs to a gracious front porch. Enter the large great room with high ceilings and a gas fireplace. Open floor plan allows entertaining with a big dining room and eat-in kitchen that leads to a screened back porch. From the back porch you can walk down to an enclosed backyard with a patio. That's where you will find the two car garage with its alley entryway. Upstairs you will find a big, bright master bedroom that is separated from the two secondary bedrooms by a hallway. Of course, it has its own bath with a walk-in shower. The two back bedrooms open to one another with double doors. It's gorgeous! We can't wait for you to see it!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Kraber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susankraber1@gmail.com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41190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806 Sage Bird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Eaglewood Retreat ~ Charleston, SC 29412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17029101 ~ $380,000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7327" y="9058363"/>
            <a:ext cx="469777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611" y="1165943"/>
            <a:ext cx="3830208" cy="287265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452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7714947"/>
            <a:ext cx="1828800" cy="122005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1" y="116594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281600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1165942"/>
            <a:ext cx="1828800" cy="12208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96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2816003"/>
            <a:ext cx="1828800" cy="122259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008" y="7712402"/>
            <a:ext cx="1828800" cy="122175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534400" y="1953661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190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Open Floor Plan &amp; Screened Porch!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46</cp:revision>
  <dcterms:created xsi:type="dcterms:W3CDTF">2006-08-16T00:00:00Z</dcterms:created>
  <dcterms:modified xsi:type="dcterms:W3CDTF">2018-01-10T02:39:32Z</dcterms:modified>
</cp:coreProperties>
</file>