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70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763732"/>
          </a:xfrm>
          <a:solidFill>
            <a:schemeClr val="tx2">
              <a:lumMod val="75000"/>
            </a:schemeClr>
          </a:solidFill>
        </p:spPr>
        <p:txBody>
          <a:bodyPr anchor="ctr">
            <a:noAutofit/>
          </a:bodyPr>
          <a:lstStyle/>
          <a:p>
            <a:r>
              <a:rPr lang="en-US" sz="4000" b="1" i="1" dirty="0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New Price! </a:t>
            </a:r>
            <a:r>
              <a:rPr lang="en-US" sz="4000" b="1" i="1">
                <a:solidFill>
                  <a:srgbClr val="FFFF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$380,000</a:t>
            </a:r>
            <a:endParaRPr lang="en-US" sz="4000" b="1" i="1" dirty="0">
              <a:solidFill>
                <a:srgbClr val="FFFF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86" y="5274838"/>
            <a:ext cx="7773885" cy="22745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Beautiful, immaculate townhome convenient to everything! Walk up the front stairs to a gracious front porch. Enter the large great room with high ceilings and a gas fireplace. Open floor plan allows entertaining with a big dining room and eat-in kitchen that leads to a screened back porch. From the back porch you can walk down to an enclosed backyard with a patio. That's where you will find the two car garage with its alley entryway. Upstairs you will find a big, bright master bedroom that is separated from the two secondary bedrooms by a hallway. Of course, it has its own bath with a walk-in shower. The two back bedrooms open to one another with double doors. It's gorgeous! We can't wait for you to see it!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Kraber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susankraber1@gmail.com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3973032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806 Sage Bird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Eaglewood Retreat ~ Charleston, SC 29412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17029101 ~ $380,000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7327" y="9058363"/>
            <a:ext cx="469777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611" y="937343"/>
            <a:ext cx="3830208" cy="287265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452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7714947"/>
            <a:ext cx="1828800" cy="122005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1" y="93734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2587403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937342"/>
            <a:ext cx="1828800" cy="12208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96" y="7712401"/>
            <a:ext cx="1828800" cy="122259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880" y="2587403"/>
            <a:ext cx="1828800" cy="122259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08" y="7712402"/>
            <a:ext cx="1828800" cy="122175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534400" y="1953661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188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New Price! $380,000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46</cp:revision>
  <dcterms:created xsi:type="dcterms:W3CDTF">2006-08-16T00:00:00Z</dcterms:created>
  <dcterms:modified xsi:type="dcterms:W3CDTF">2017-11-17T02:29:31Z</dcterms:modified>
</cp:coreProperties>
</file>